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5" r:id="rId6"/>
    <p:sldId id="261" r:id="rId7"/>
    <p:sldId id="263" r:id="rId8"/>
    <p:sldId id="281" r:id="rId9"/>
    <p:sldId id="267" r:id="rId10"/>
    <p:sldId id="264" r:id="rId11"/>
    <p:sldId id="268" r:id="rId12"/>
    <p:sldId id="271" r:id="rId13"/>
    <p:sldId id="282" r:id="rId14"/>
    <p:sldId id="274" r:id="rId15"/>
    <p:sldId id="277"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754" autoAdjust="0"/>
    <p:restoredTop sz="94660"/>
  </p:normalViewPr>
  <p:slideViewPr>
    <p:cSldViewPr snapToGrid="0">
      <p:cViewPr varScale="1">
        <p:scale>
          <a:sx n="77" d="100"/>
          <a:sy n="77" d="100"/>
        </p:scale>
        <p:origin x="13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342B9-2C84-4DCD-BC34-A887356C05ED}" type="datetimeFigureOut">
              <a:rPr lang="en-IN" smtClean="0"/>
              <a:t>29-11-2021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DB207-DAA5-4658-B42C-8D7C9F8CF584}" type="slidenum">
              <a:rPr lang="en-IN" smtClean="0"/>
              <a:t>‹#›</a:t>
            </a:fld>
            <a:endParaRPr lang="en-IN"/>
          </a:p>
        </p:txBody>
      </p:sp>
    </p:spTree>
    <p:extLst>
      <p:ext uri="{BB962C8B-B14F-4D97-AF65-F5344CB8AC3E}">
        <p14:creationId xmlns:p14="http://schemas.microsoft.com/office/powerpoint/2010/main" val="2519996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982e39de32_4_2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982e39de32_4_2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9658c5d26a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9658c5d26a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2B2F-C192-42ED-8585-E9ABDE5C20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46E62A-7F04-4DB3-B66F-6F313E38D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F159BD-BB19-4524-9BC9-05ED503526CD}"/>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5" name="Footer Placeholder 4">
            <a:extLst>
              <a:ext uri="{FF2B5EF4-FFF2-40B4-BE49-F238E27FC236}">
                <a16:creationId xmlns:a16="http://schemas.microsoft.com/office/drawing/2014/main" id="{6FC239B1-1339-4A99-B78F-FDE4D25A0A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B9EB2E-96C2-4188-842F-562D7A9E67CB}"/>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3390287592"/>
      </p:ext>
    </p:extLst>
  </p:cSld>
  <p:clrMapOvr>
    <a:masterClrMapping/>
  </p:clrMapOvr>
  <p:transition spd="slow" advClick="0" advTm="5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AF38-8F58-4173-8CEA-CC9718BDCBE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24172B-C0BC-4830-A08D-6A804292E4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C44513-F172-4EE1-9888-50683752F259}"/>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5" name="Footer Placeholder 4">
            <a:extLst>
              <a:ext uri="{FF2B5EF4-FFF2-40B4-BE49-F238E27FC236}">
                <a16:creationId xmlns:a16="http://schemas.microsoft.com/office/drawing/2014/main" id="{BC808317-D0E6-40F8-9AFB-3238B8C211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4D4BED-4B77-4FE3-8D10-00DD0477E946}"/>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4010590617"/>
      </p:ext>
    </p:extLst>
  </p:cSld>
  <p:clrMapOvr>
    <a:masterClrMapping/>
  </p:clrMapOvr>
  <p:transition spd="slow" advClick="0" advTm="5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2697FE-ECAE-43DD-817F-F85B14AA11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598E3E-4281-4763-82BB-EC079DBF12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49E8C3-7C8F-474E-8481-9F8EB846855D}"/>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5" name="Footer Placeholder 4">
            <a:extLst>
              <a:ext uri="{FF2B5EF4-FFF2-40B4-BE49-F238E27FC236}">
                <a16:creationId xmlns:a16="http://schemas.microsoft.com/office/drawing/2014/main" id="{DA5EB108-695F-48CE-B6E3-643EED088B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7DBB35-76DE-409F-833E-4B1352F45076}"/>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2253782476"/>
      </p:ext>
    </p:extLst>
  </p:cSld>
  <p:clrMapOvr>
    <a:masterClrMapping/>
  </p:clrMapOvr>
  <p:transition spd="slow" advClick="0" advTm="5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284439"/>
      </p:ext>
    </p:extLst>
  </p:cSld>
  <p:clrMapOvr>
    <a:masterClrMapping/>
  </p:clrMapOvr>
  <p:transition spd="slow" advClick="0" advTm="5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A360-F418-41B4-B60C-2CD1958CB7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57F907-F3A1-4156-A1A6-864D97E04E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B39AF0-074C-4B30-BEDF-5E318DCAE6AD}"/>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5" name="Footer Placeholder 4">
            <a:extLst>
              <a:ext uri="{FF2B5EF4-FFF2-40B4-BE49-F238E27FC236}">
                <a16:creationId xmlns:a16="http://schemas.microsoft.com/office/drawing/2014/main" id="{5A5C5777-F900-4104-A5EE-6C4E5DF044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302C4C-C733-4F6B-983D-6E8BA7E0BCDF}"/>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2513299621"/>
      </p:ext>
    </p:extLst>
  </p:cSld>
  <p:clrMapOvr>
    <a:masterClrMapping/>
  </p:clrMapOvr>
  <p:transition spd="slow" advClick="0" advTm="5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1CCF-9566-4316-945D-9434BE127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7A82C9-FD6A-4C57-93D6-8A1A725F3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44209E-2A02-4F33-A603-D3FF60BCDC58}"/>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5" name="Footer Placeholder 4">
            <a:extLst>
              <a:ext uri="{FF2B5EF4-FFF2-40B4-BE49-F238E27FC236}">
                <a16:creationId xmlns:a16="http://schemas.microsoft.com/office/drawing/2014/main" id="{FDB16E37-9B4D-4BEA-8916-8297303AF2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768165-70D6-4C9B-8B17-1BA0939A2DF9}"/>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4147218460"/>
      </p:ext>
    </p:extLst>
  </p:cSld>
  <p:clrMapOvr>
    <a:masterClrMapping/>
  </p:clrMapOvr>
  <p:transition spd="slow" advClick="0" advTm="5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51D35-60CB-4AD5-AA0F-933DB896CD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6CEE48-5727-452D-AD9D-C01FEB86C0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479CBE-0D03-4947-AF21-6C70CC29C0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D3EC7C-C52A-4DE5-8A63-16BC1A08D31E}"/>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6" name="Footer Placeholder 5">
            <a:extLst>
              <a:ext uri="{FF2B5EF4-FFF2-40B4-BE49-F238E27FC236}">
                <a16:creationId xmlns:a16="http://schemas.microsoft.com/office/drawing/2014/main" id="{BF727604-485F-44D0-9AD5-FEEFA5729D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DD034C-E359-42FB-B400-7BFF8CA5B3E7}"/>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2486058713"/>
      </p:ext>
    </p:extLst>
  </p:cSld>
  <p:clrMapOvr>
    <a:masterClrMapping/>
  </p:clrMapOvr>
  <p:transition spd="slow" advClick="0" advTm="5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DF0E-FB77-46CA-8C44-1E3F590312A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B049E8-FEFA-45FD-9E56-92C6B6D972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F85671-8304-464A-BAAC-213707D9B5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F67F8D-C9C8-4D3F-938E-4ECE8235B6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2F25FC-7137-4209-A672-5BA80B1227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A28F5F-2A0E-46B9-9F84-1A02C1F47D9D}"/>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8" name="Footer Placeholder 7">
            <a:extLst>
              <a:ext uri="{FF2B5EF4-FFF2-40B4-BE49-F238E27FC236}">
                <a16:creationId xmlns:a16="http://schemas.microsoft.com/office/drawing/2014/main" id="{C92DB343-9C9A-4AC5-869E-BDE2315847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D5C78F-E5CD-4943-8475-009A05415B18}"/>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2323624291"/>
      </p:ext>
    </p:extLst>
  </p:cSld>
  <p:clrMapOvr>
    <a:masterClrMapping/>
  </p:clrMapOvr>
  <p:transition spd="slow" advClick="0" advTm="5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5DF0-1F61-4182-A7E8-E08B6ACAAC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D195D5-1160-4BB7-81A9-38ECB0AB836D}"/>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4" name="Footer Placeholder 3">
            <a:extLst>
              <a:ext uri="{FF2B5EF4-FFF2-40B4-BE49-F238E27FC236}">
                <a16:creationId xmlns:a16="http://schemas.microsoft.com/office/drawing/2014/main" id="{6D7D1B96-748B-48D1-BA24-1FAE6E6B1B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691D57A-3F01-46B8-A46C-F711E6103C0E}"/>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924698601"/>
      </p:ext>
    </p:extLst>
  </p:cSld>
  <p:clrMapOvr>
    <a:masterClrMapping/>
  </p:clrMapOvr>
  <p:transition spd="slow" advClick="0" advTm="5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1B141-7E9A-4694-99A0-4C72C9132222}"/>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3" name="Footer Placeholder 2">
            <a:extLst>
              <a:ext uri="{FF2B5EF4-FFF2-40B4-BE49-F238E27FC236}">
                <a16:creationId xmlns:a16="http://schemas.microsoft.com/office/drawing/2014/main" id="{75100BED-CBEC-4041-AC01-DCF761D2601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7E9F16A-F0BE-4AD9-9794-248232E57C6E}"/>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2358409183"/>
      </p:ext>
    </p:extLst>
  </p:cSld>
  <p:clrMapOvr>
    <a:masterClrMapping/>
  </p:clrMapOvr>
  <p:transition spd="slow" advClick="0" advTm="5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E15F-2BF2-4B1C-AE7D-954055C66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782612-EA82-4CE5-AEBA-B4AF3D35D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4724D2-F907-42CC-BE95-3405E72A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1A120-8FBF-4B1F-9FE9-1DB8E02C8CC9}"/>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6" name="Footer Placeholder 5">
            <a:extLst>
              <a:ext uri="{FF2B5EF4-FFF2-40B4-BE49-F238E27FC236}">
                <a16:creationId xmlns:a16="http://schemas.microsoft.com/office/drawing/2014/main" id="{6A283158-E0B9-4453-BF2A-A0434CD81B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601254-C6E4-40DF-A776-2C0BD4C2686C}"/>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2018711315"/>
      </p:ext>
    </p:extLst>
  </p:cSld>
  <p:clrMapOvr>
    <a:masterClrMapping/>
  </p:clrMapOvr>
  <p:transition spd="slow" advClick="0" advTm="5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6E12-C0CB-4A58-9C4B-71E594D117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2921584-41DA-41F0-8244-E0C37129BF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52C45FE-3435-44D4-AA06-2B9F384D1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954D4-91E5-4F1A-83E5-85C690B5AB24}"/>
              </a:ext>
            </a:extLst>
          </p:cNvPr>
          <p:cNvSpPr>
            <a:spLocks noGrp="1"/>
          </p:cNvSpPr>
          <p:nvPr>
            <p:ph type="dt" sz="half" idx="10"/>
          </p:nvPr>
        </p:nvSpPr>
        <p:spPr/>
        <p:txBody>
          <a:bodyPr/>
          <a:lstStyle/>
          <a:p>
            <a:fld id="{40F66DA6-478F-45E1-B956-EAEAD769B0A3}" type="datetimeFigureOut">
              <a:rPr lang="en-IN" smtClean="0"/>
              <a:t>29-11-2021</a:t>
            </a:fld>
            <a:endParaRPr lang="en-IN"/>
          </a:p>
        </p:txBody>
      </p:sp>
      <p:sp>
        <p:nvSpPr>
          <p:cNvPr id="6" name="Footer Placeholder 5">
            <a:extLst>
              <a:ext uri="{FF2B5EF4-FFF2-40B4-BE49-F238E27FC236}">
                <a16:creationId xmlns:a16="http://schemas.microsoft.com/office/drawing/2014/main" id="{CD8FBBE8-DBEB-4E31-A3B9-A331990186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4284A6-6B96-4AC5-BB85-56F34B3772F8}"/>
              </a:ext>
            </a:extLst>
          </p:cNvPr>
          <p:cNvSpPr>
            <a:spLocks noGrp="1"/>
          </p:cNvSpPr>
          <p:nvPr>
            <p:ph type="sldNum" sz="quarter" idx="12"/>
          </p:nvPr>
        </p:nvSpPr>
        <p:spPr/>
        <p:txBody>
          <a:bodyPr/>
          <a:lstStyle/>
          <a:p>
            <a:fld id="{487C58FC-4002-4D31-950F-341EC1072967}" type="slidenum">
              <a:rPr lang="en-IN" smtClean="0"/>
              <a:t>‹#›</a:t>
            </a:fld>
            <a:endParaRPr lang="en-IN"/>
          </a:p>
        </p:txBody>
      </p:sp>
    </p:spTree>
    <p:extLst>
      <p:ext uri="{BB962C8B-B14F-4D97-AF65-F5344CB8AC3E}">
        <p14:creationId xmlns:p14="http://schemas.microsoft.com/office/powerpoint/2010/main" val="95727113"/>
      </p:ext>
    </p:extLst>
  </p:cSld>
  <p:clrMapOvr>
    <a:masterClrMapping/>
  </p:clrMapOvr>
  <p:transition spd="slow" advClick="0" advTm="500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88DAE-4ED9-4ADF-9117-1A92B2C262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CA50D2-F22E-4B63-BD53-7B50D4B27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BC2ED2-81EF-42A8-9E93-B3955AC208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66DA6-478F-45E1-B956-EAEAD769B0A3}" type="datetimeFigureOut">
              <a:rPr lang="en-IN" smtClean="0"/>
              <a:t>29-11-2021</a:t>
            </a:fld>
            <a:endParaRPr lang="en-IN"/>
          </a:p>
        </p:txBody>
      </p:sp>
      <p:sp>
        <p:nvSpPr>
          <p:cNvPr id="5" name="Footer Placeholder 4">
            <a:extLst>
              <a:ext uri="{FF2B5EF4-FFF2-40B4-BE49-F238E27FC236}">
                <a16:creationId xmlns:a16="http://schemas.microsoft.com/office/drawing/2014/main" id="{A5906C31-D721-4918-90C6-C4522E3B97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67A1F69-F996-4B98-80C7-8F0C3CD19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C58FC-4002-4D31-950F-341EC1072967}" type="slidenum">
              <a:rPr lang="en-IN" smtClean="0"/>
              <a:t>‹#›</a:t>
            </a:fld>
            <a:endParaRPr lang="en-IN"/>
          </a:p>
        </p:txBody>
      </p:sp>
    </p:spTree>
    <p:extLst>
      <p:ext uri="{BB962C8B-B14F-4D97-AF65-F5344CB8AC3E}">
        <p14:creationId xmlns:p14="http://schemas.microsoft.com/office/powerpoint/2010/main" val="3154206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advTm="5000">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EB41AF-5E88-430D-AC4C-5195A5EEE05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86DE6997-9F81-4773-A1C5-0519630B98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8400" y="0"/>
            <a:ext cx="5943600" cy="6858000"/>
          </a:xfrm>
          <a:prstGeom prst="rect">
            <a:avLst/>
          </a:prstGeom>
        </p:spPr>
      </p:pic>
      <p:grpSp>
        <p:nvGrpSpPr>
          <p:cNvPr id="6" name="组合 5">
            <a:extLst>
              <a:ext uri="{FF2B5EF4-FFF2-40B4-BE49-F238E27FC236}">
                <a16:creationId xmlns:a16="http://schemas.microsoft.com/office/drawing/2014/main" id="{776753EE-A4F1-4AEA-8283-706F45989AC5}"/>
              </a:ext>
            </a:extLst>
          </p:cNvPr>
          <p:cNvGrpSpPr/>
          <p:nvPr/>
        </p:nvGrpSpPr>
        <p:grpSpPr>
          <a:xfrm>
            <a:off x="1157069" y="3968191"/>
            <a:ext cx="3909110" cy="739934"/>
            <a:chOff x="963832" y="1906354"/>
            <a:chExt cx="4126328" cy="781050"/>
          </a:xfrm>
        </p:grpSpPr>
        <p:sp>
          <p:nvSpPr>
            <p:cNvPr id="7" name="Rounded Rectangle 23">
              <a:extLst>
                <a:ext uri="{FF2B5EF4-FFF2-40B4-BE49-F238E27FC236}">
                  <a16:creationId xmlns:a16="http://schemas.microsoft.com/office/drawing/2014/main" id="{BCF84F35-3A02-4BE3-9DFC-9FF045EE4C06}"/>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8" name="Oval 24">
              <a:extLst>
                <a:ext uri="{FF2B5EF4-FFF2-40B4-BE49-F238E27FC236}">
                  <a16:creationId xmlns:a16="http://schemas.microsoft.com/office/drawing/2014/main" id="{B1AF9902-B50A-4CEB-8EC7-F42954A657BD}"/>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10" name="文本框 9">
              <a:extLst>
                <a:ext uri="{FF2B5EF4-FFF2-40B4-BE49-F238E27FC236}">
                  <a16:creationId xmlns:a16="http://schemas.microsoft.com/office/drawing/2014/main" id="{9A0FB876-6F4F-4C08-BC30-BE9AAB939DE3}"/>
                </a:ext>
              </a:extLst>
            </p:cNvPr>
            <p:cNvSpPr txBox="1"/>
            <p:nvPr/>
          </p:nvSpPr>
          <p:spPr>
            <a:xfrm>
              <a:off x="1823589" y="2120554"/>
              <a:ext cx="3013058" cy="422343"/>
            </a:xfrm>
            <a:prstGeom prst="rect">
              <a:avLst/>
            </a:prstGeom>
            <a:noFill/>
          </p:spPr>
          <p:txBody>
            <a:bodyPr wrap="square" rtlCol="0">
              <a:spAutoFit/>
            </a:bodyPr>
            <a:lstStyle/>
            <a:p>
              <a:pPr algn="dist"/>
              <a:r>
                <a:rPr lang="en-IN" altLang="zh-CN" sz="2000" dirty="0">
                  <a:solidFill>
                    <a:schemeClr val="bg1"/>
                  </a:solidFill>
                  <a:cs typeface="+mn-ea"/>
                  <a:sym typeface="+mn-lt"/>
                </a:rPr>
                <a:t>Team : Access Denied</a:t>
              </a:r>
              <a:endParaRPr lang="zh-CN" altLang="en-US" sz="2000" dirty="0">
                <a:solidFill>
                  <a:schemeClr val="bg1"/>
                </a:solidFill>
                <a:cs typeface="+mn-ea"/>
                <a:sym typeface="+mn-lt"/>
              </a:endParaRPr>
            </a:p>
          </p:txBody>
        </p:sp>
      </p:grpSp>
      <p:sp>
        <p:nvSpPr>
          <p:cNvPr id="11" name="Synergistically utilize technically sound portals with frictionless chains. Dramatically customize…">
            <a:extLst>
              <a:ext uri="{FF2B5EF4-FFF2-40B4-BE49-F238E27FC236}">
                <a16:creationId xmlns:a16="http://schemas.microsoft.com/office/drawing/2014/main" id="{B2FC2CFC-7D69-4BA8-BBA1-58C67FEC6BA6}"/>
              </a:ext>
            </a:extLst>
          </p:cNvPr>
          <p:cNvSpPr txBox="1"/>
          <p:nvPr/>
        </p:nvSpPr>
        <p:spPr>
          <a:xfrm>
            <a:off x="3194604" y="3305833"/>
            <a:ext cx="3053796" cy="41036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dist" defTabSz="412750" hangingPunct="0">
              <a:lnSpc>
                <a:spcPct val="150000"/>
              </a:lnSpc>
              <a:defRPr sz="2000" b="0">
                <a:solidFill>
                  <a:srgbClr val="1C1F25"/>
                </a:solidFill>
                <a:latin typeface="Roboto Bold"/>
                <a:ea typeface="Roboto Bold"/>
                <a:cs typeface="Roboto Bold"/>
                <a:sym typeface="Roboto Bold"/>
              </a:defRPr>
            </a:pPr>
            <a:r>
              <a:rPr lang="en-US" kern="0" dirty="0">
                <a:cs typeface="+mn-ea"/>
                <a:sym typeface="+mn-lt"/>
              </a:rPr>
              <a:t>Secure Your Payments</a:t>
            </a:r>
          </a:p>
        </p:txBody>
      </p:sp>
      <p:sp>
        <p:nvSpPr>
          <p:cNvPr id="12" name="文本框 11">
            <a:extLst>
              <a:ext uri="{FF2B5EF4-FFF2-40B4-BE49-F238E27FC236}">
                <a16:creationId xmlns:a16="http://schemas.microsoft.com/office/drawing/2014/main" id="{42B506B8-CB90-4A04-9F70-7C0FCF8B1108}"/>
              </a:ext>
            </a:extLst>
          </p:cNvPr>
          <p:cNvSpPr txBox="1"/>
          <p:nvPr/>
        </p:nvSpPr>
        <p:spPr>
          <a:xfrm>
            <a:off x="1165039" y="2381977"/>
            <a:ext cx="8618360" cy="1015663"/>
          </a:xfrm>
          <a:prstGeom prst="rect">
            <a:avLst/>
          </a:prstGeom>
          <a:noFill/>
        </p:spPr>
        <p:txBody>
          <a:bodyPr wrap="square" rtlCol="0">
            <a:spAutoFit/>
          </a:bodyPr>
          <a:lstStyle/>
          <a:p>
            <a:r>
              <a:rPr lang="en-US" altLang="zh-CN" sz="6000" dirty="0">
                <a:solidFill>
                  <a:srgbClr val="264CDF"/>
                </a:solidFill>
                <a:cs typeface="+mn-ea"/>
                <a:sym typeface="+mn-lt"/>
              </a:rPr>
              <a:t>Secure 360</a:t>
            </a:r>
            <a:endParaRPr lang="zh-CN" altLang="en-US" sz="6000" dirty="0">
              <a:solidFill>
                <a:srgbClr val="264CDF"/>
              </a:solidFill>
              <a:cs typeface="+mn-ea"/>
              <a:sym typeface="+mn-lt"/>
            </a:endParaRPr>
          </a:p>
        </p:txBody>
      </p:sp>
      <p:sp>
        <p:nvSpPr>
          <p:cNvPr id="13" name="iS1îḋe">
            <a:extLst>
              <a:ext uri="{FF2B5EF4-FFF2-40B4-BE49-F238E27FC236}">
                <a16:creationId xmlns:a16="http://schemas.microsoft.com/office/drawing/2014/main" id="{78C17A68-F1EB-4CEB-8D59-E19C2F040851}"/>
              </a:ext>
            </a:extLst>
          </p:cNvPr>
          <p:cNvSpPr/>
          <p:nvPr/>
        </p:nvSpPr>
        <p:spPr bwMode="auto">
          <a:xfrm>
            <a:off x="1308654" y="4206778"/>
            <a:ext cx="379252" cy="262760"/>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pic>
        <p:nvPicPr>
          <p:cNvPr id="4" name="Picture 3" descr="A picture containing text, sign, outdoor&#10;&#10;Description automatically generated">
            <a:extLst>
              <a:ext uri="{FF2B5EF4-FFF2-40B4-BE49-F238E27FC236}">
                <a16:creationId xmlns:a16="http://schemas.microsoft.com/office/drawing/2014/main" id="{1D02A7B4-186A-4C6B-B219-958AC3BC3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451" y="382040"/>
            <a:ext cx="1905266" cy="1905266"/>
          </a:xfrm>
          <a:prstGeom prst="rect">
            <a:avLst/>
          </a:prstGeom>
        </p:spPr>
      </p:pic>
    </p:spTree>
    <p:extLst>
      <p:ext uri="{BB962C8B-B14F-4D97-AF65-F5344CB8AC3E}">
        <p14:creationId xmlns:p14="http://schemas.microsoft.com/office/powerpoint/2010/main" val="2609319939"/>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fltVal val="0"/>
                                          </p:val>
                                        </p:tav>
                                        <p:tav tm="100000">
                                          <p:val>
                                            <p:strVal val="#ppt_w"/>
                                          </p:val>
                                        </p:tav>
                                      </p:tavLst>
                                    </p:anim>
                                    <p:anim calcmode="lin" valueType="num">
                                      <p:cBhvr>
                                        <p:cTn id="29" dur="1000" fill="hold"/>
                                        <p:tgtEl>
                                          <p:spTgt spid="4"/>
                                        </p:tgtEl>
                                        <p:attrNameLst>
                                          <p:attrName>ppt_h</p:attrName>
                                        </p:attrNameLst>
                                      </p:cBhvr>
                                      <p:tavLst>
                                        <p:tav tm="0">
                                          <p:val>
                                            <p:fltVal val="0"/>
                                          </p:val>
                                        </p:tav>
                                        <p:tav tm="100000">
                                          <p:val>
                                            <p:strVal val="#ppt_h"/>
                                          </p:val>
                                        </p:tav>
                                      </p:tavLst>
                                    </p:anim>
                                    <p:anim calcmode="lin" valueType="num">
                                      <p:cBhvr>
                                        <p:cTn id="30" dur="1000" fill="hold"/>
                                        <p:tgtEl>
                                          <p:spTgt spid="4"/>
                                        </p:tgtEl>
                                        <p:attrNameLst>
                                          <p:attrName>style.rotation</p:attrName>
                                        </p:attrNameLst>
                                      </p:cBhvr>
                                      <p:tavLst>
                                        <p:tav tm="0">
                                          <p:val>
                                            <p:fltVal val="90"/>
                                          </p:val>
                                        </p:tav>
                                        <p:tav tm="100000">
                                          <p:val>
                                            <p:fltVal val="0"/>
                                          </p:val>
                                        </p:tav>
                                      </p:tavLst>
                                    </p:anim>
                                    <p:animEffect transition="in" filter="fade">
                                      <p:cBhvr>
                                        <p:cTn id="3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16C105-7F03-4812-AFD6-BC70C0CE0F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525"/>
            <a:ext cx="12192000" cy="6858000"/>
          </a:xfrm>
          <a:prstGeom prst="rect">
            <a:avLst/>
          </a:prstGeom>
        </p:spPr>
      </p:pic>
      <p:sp>
        <p:nvSpPr>
          <p:cNvPr id="17" name="Google Shape;81;p16">
            <a:extLst>
              <a:ext uri="{FF2B5EF4-FFF2-40B4-BE49-F238E27FC236}">
                <a16:creationId xmlns:a16="http://schemas.microsoft.com/office/drawing/2014/main" id="{2B051292-AFA6-4F19-A696-26EBF3174E77}"/>
              </a:ext>
            </a:extLst>
          </p:cNvPr>
          <p:cNvSpPr/>
          <p:nvPr/>
        </p:nvSpPr>
        <p:spPr>
          <a:xfrm rot="10800000">
            <a:off x="754016" y="2119124"/>
            <a:ext cx="2521600" cy="1510800"/>
          </a:xfrm>
          <a:prstGeom prst="roundRect">
            <a:avLst>
              <a:gd name="adj" fmla="val 16667"/>
            </a:avLst>
          </a:prstGeom>
          <a:noFill/>
          <a:ln w="38100" cap="flat" cmpd="sng">
            <a:solidFill>
              <a:srgbClr val="5C22B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cxnSp>
        <p:nvCxnSpPr>
          <p:cNvPr id="20" name="Google Shape;104;p16">
            <a:extLst>
              <a:ext uri="{FF2B5EF4-FFF2-40B4-BE49-F238E27FC236}">
                <a16:creationId xmlns:a16="http://schemas.microsoft.com/office/drawing/2014/main" id="{A214064E-5820-4D41-BA7E-0DEFEB888E40}"/>
              </a:ext>
            </a:extLst>
          </p:cNvPr>
          <p:cNvCxnSpPr>
            <a:cxnSpLocks/>
          </p:cNvCxnSpPr>
          <p:nvPr/>
        </p:nvCxnSpPr>
        <p:spPr>
          <a:xfrm rot="16200000" flipH="1">
            <a:off x="7947912" y="1881888"/>
            <a:ext cx="258800" cy="1699600"/>
          </a:xfrm>
          <a:prstGeom prst="bentConnector4">
            <a:avLst>
              <a:gd name="adj1" fmla="val -303782"/>
              <a:gd name="adj2" fmla="val 63788"/>
            </a:avLst>
          </a:prstGeom>
          <a:noFill/>
          <a:ln w="38100" cap="flat" cmpd="sng">
            <a:solidFill>
              <a:srgbClr val="5C22B8"/>
            </a:solidFill>
            <a:prstDash val="solid"/>
            <a:round/>
            <a:headEnd type="none" w="med" len="med"/>
            <a:tailEnd type="none" w="med" len="med"/>
          </a:ln>
        </p:spPr>
      </p:cxnSp>
      <p:cxnSp>
        <p:nvCxnSpPr>
          <p:cNvPr id="21" name="Google Shape;106;p16">
            <a:extLst>
              <a:ext uri="{FF2B5EF4-FFF2-40B4-BE49-F238E27FC236}">
                <a16:creationId xmlns:a16="http://schemas.microsoft.com/office/drawing/2014/main" id="{87CE3B0F-462A-4052-9B56-1A8C12CFEE70}"/>
              </a:ext>
            </a:extLst>
          </p:cNvPr>
          <p:cNvCxnSpPr>
            <a:cxnSpLocks/>
          </p:cNvCxnSpPr>
          <p:nvPr/>
        </p:nvCxnSpPr>
        <p:spPr>
          <a:xfrm rot="5400000">
            <a:off x="3985288" y="1881888"/>
            <a:ext cx="258800" cy="1699600"/>
          </a:xfrm>
          <a:prstGeom prst="bentConnector4">
            <a:avLst>
              <a:gd name="adj1" fmla="val -303782"/>
              <a:gd name="adj2" fmla="val 63788"/>
            </a:avLst>
          </a:prstGeom>
          <a:noFill/>
          <a:ln w="38100" cap="flat" cmpd="sng">
            <a:solidFill>
              <a:srgbClr val="5C22B8"/>
            </a:solidFill>
            <a:prstDash val="solid"/>
            <a:round/>
            <a:headEnd type="none" w="med" len="med"/>
            <a:tailEnd type="none" w="med" len="med"/>
          </a:ln>
        </p:spPr>
      </p:cxnSp>
      <p:cxnSp>
        <p:nvCxnSpPr>
          <p:cNvPr id="22" name="Google Shape;108;p16">
            <a:extLst>
              <a:ext uri="{FF2B5EF4-FFF2-40B4-BE49-F238E27FC236}">
                <a16:creationId xmlns:a16="http://schemas.microsoft.com/office/drawing/2014/main" id="{81097677-D968-437C-9FC5-C8D617D997FA}"/>
              </a:ext>
            </a:extLst>
          </p:cNvPr>
          <p:cNvCxnSpPr>
            <a:cxnSpLocks/>
          </p:cNvCxnSpPr>
          <p:nvPr/>
        </p:nvCxnSpPr>
        <p:spPr>
          <a:xfrm>
            <a:off x="3264888" y="4837712"/>
            <a:ext cx="1699600" cy="27600"/>
          </a:xfrm>
          <a:prstGeom prst="bentConnector4">
            <a:avLst>
              <a:gd name="adj1" fmla="val 36212"/>
              <a:gd name="adj2" fmla="val 2948506"/>
            </a:avLst>
          </a:prstGeom>
          <a:noFill/>
          <a:ln w="38100" cap="flat" cmpd="sng">
            <a:solidFill>
              <a:srgbClr val="5C22B8"/>
            </a:solidFill>
            <a:prstDash val="solid"/>
            <a:round/>
            <a:headEnd type="none" w="med" len="med"/>
            <a:tailEnd type="none" w="med" len="med"/>
          </a:ln>
        </p:spPr>
      </p:cxnSp>
      <p:cxnSp>
        <p:nvCxnSpPr>
          <p:cNvPr id="23" name="Google Shape;110;p16">
            <a:extLst>
              <a:ext uri="{FF2B5EF4-FFF2-40B4-BE49-F238E27FC236}">
                <a16:creationId xmlns:a16="http://schemas.microsoft.com/office/drawing/2014/main" id="{F9CD9F46-AF42-4B41-B542-CB2347EFF6AC}"/>
              </a:ext>
            </a:extLst>
          </p:cNvPr>
          <p:cNvCxnSpPr>
            <a:cxnSpLocks/>
          </p:cNvCxnSpPr>
          <p:nvPr/>
        </p:nvCxnSpPr>
        <p:spPr>
          <a:xfrm rot="16200000">
            <a:off x="8063312" y="4001512"/>
            <a:ext cx="28000" cy="1699600"/>
          </a:xfrm>
          <a:prstGeom prst="bentConnector4">
            <a:avLst>
              <a:gd name="adj1" fmla="val -2807813"/>
              <a:gd name="adj2" fmla="val 63783"/>
            </a:avLst>
          </a:prstGeom>
          <a:noFill/>
          <a:ln w="38100" cap="flat" cmpd="sng">
            <a:solidFill>
              <a:srgbClr val="5C22B8"/>
            </a:solidFill>
            <a:prstDash val="solid"/>
            <a:round/>
            <a:headEnd type="none" w="med" len="med"/>
            <a:tailEnd type="none" w="med" len="med"/>
          </a:ln>
        </p:spPr>
      </p:cxnSp>
      <p:sp>
        <p:nvSpPr>
          <p:cNvPr id="24" name="Synergistically utilize technically sound portals with frictionless chains. Dramatically customize…">
            <a:extLst>
              <a:ext uri="{FF2B5EF4-FFF2-40B4-BE49-F238E27FC236}">
                <a16:creationId xmlns:a16="http://schemas.microsoft.com/office/drawing/2014/main" id="{076D3362-2D87-479E-8191-85B2E3A797B9}"/>
              </a:ext>
            </a:extLst>
          </p:cNvPr>
          <p:cNvSpPr txBox="1"/>
          <p:nvPr/>
        </p:nvSpPr>
        <p:spPr>
          <a:xfrm>
            <a:off x="995989" y="2380254"/>
            <a:ext cx="1806087" cy="28725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a:solidFill>
                  <a:srgbClr val="FFFFFF">
                    <a:lumMod val="65000"/>
                  </a:srgbClr>
                </a:solidFill>
                <a:cs typeface="+mn-ea"/>
                <a:sym typeface="+mn-lt"/>
              </a:rPr>
              <a:t>content</a:t>
            </a:r>
          </a:p>
        </p:txBody>
      </p:sp>
      <p:sp>
        <p:nvSpPr>
          <p:cNvPr id="25" name="Synergistically utilize technically sound portals with frictionless chains. Dramatically customize…">
            <a:extLst>
              <a:ext uri="{FF2B5EF4-FFF2-40B4-BE49-F238E27FC236}">
                <a16:creationId xmlns:a16="http://schemas.microsoft.com/office/drawing/2014/main" id="{C7CD1874-1D0E-44ED-B49C-000FC2218A3D}"/>
              </a:ext>
            </a:extLst>
          </p:cNvPr>
          <p:cNvSpPr txBox="1"/>
          <p:nvPr/>
        </p:nvSpPr>
        <p:spPr>
          <a:xfrm>
            <a:off x="995989" y="4371042"/>
            <a:ext cx="1806087" cy="28725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1400" kern="0" dirty="0">
              <a:solidFill>
                <a:srgbClr val="FFFFFF">
                  <a:lumMod val="65000"/>
                </a:srgbClr>
              </a:solidFill>
              <a:cs typeface="+mn-ea"/>
              <a:sym typeface="+mn-lt"/>
            </a:endParaRPr>
          </a:p>
        </p:txBody>
      </p:sp>
      <p:sp>
        <p:nvSpPr>
          <p:cNvPr id="26" name="Synergistically utilize technically sound portals with frictionless chains. Dramatically customize…">
            <a:extLst>
              <a:ext uri="{FF2B5EF4-FFF2-40B4-BE49-F238E27FC236}">
                <a16:creationId xmlns:a16="http://schemas.microsoft.com/office/drawing/2014/main" id="{EEE21D04-0C97-46E5-A7AA-4070DDC9EF79}"/>
              </a:ext>
            </a:extLst>
          </p:cNvPr>
          <p:cNvSpPr txBox="1"/>
          <p:nvPr/>
        </p:nvSpPr>
        <p:spPr>
          <a:xfrm>
            <a:off x="9284689" y="2440460"/>
            <a:ext cx="1806087" cy="28725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1400" kern="0" dirty="0">
              <a:solidFill>
                <a:srgbClr val="FFFFFF">
                  <a:lumMod val="65000"/>
                </a:srgbClr>
              </a:solidFill>
              <a:cs typeface="+mn-ea"/>
              <a:sym typeface="+mn-lt"/>
            </a:endParaRPr>
          </a:p>
        </p:txBody>
      </p:sp>
      <p:sp>
        <p:nvSpPr>
          <p:cNvPr id="27" name="Synergistically utilize technically sound portals with frictionless chains. Dramatically customize…">
            <a:extLst>
              <a:ext uri="{FF2B5EF4-FFF2-40B4-BE49-F238E27FC236}">
                <a16:creationId xmlns:a16="http://schemas.microsoft.com/office/drawing/2014/main" id="{71B046CD-A8FE-4AB9-B452-D00FCEB4778E}"/>
              </a:ext>
            </a:extLst>
          </p:cNvPr>
          <p:cNvSpPr txBox="1"/>
          <p:nvPr/>
        </p:nvSpPr>
        <p:spPr>
          <a:xfrm>
            <a:off x="9384049" y="4385510"/>
            <a:ext cx="1806087" cy="28725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1400" kern="0" dirty="0">
              <a:solidFill>
                <a:srgbClr val="FFFFFF">
                  <a:lumMod val="65000"/>
                </a:srgbClr>
              </a:solidFill>
              <a:cs typeface="+mn-ea"/>
              <a:sym typeface="+mn-lt"/>
            </a:endParaRPr>
          </a:p>
        </p:txBody>
      </p:sp>
      <p:pic>
        <p:nvPicPr>
          <p:cNvPr id="28" name="图片 27">
            <a:extLst>
              <a:ext uri="{FF2B5EF4-FFF2-40B4-BE49-F238E27FC236}">
                <a16:creationId xmlns:a16="http://schemas.microsoft.com/office/drawing/2014/main" id="{164D6E9C-4F27-4E5F-8510-3C20C61942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4688" y="1660163"/>
            <a:ext cx="3939523" cy="3939523"/>
          </a:xfrm>
          <a:prstGeom prst="rect">
            <a:avLst/>
          </a:prstGeom>
        </p:spPr>
      </p:pic>
      <p:grpSp>
        <p:nvGrpSpPr>
          <p:cNvPr id="29" name="组合 28">
            <a:extLst>
              <a:ext uri="{FF2B5EF4-FFF2-40B4-BE49-F238E27FC236}">
                <a16:creationId xmlns:a16="http://schemas.microsoft.com/office/drawing/2014/main" id="{4DF2051A-1459-43E8-A36E-C446D8AA8676}"/>
              </a:ext>
            </a:extLst>
          </p:cNvPr>
          <p:cNvGrpSpPr/>
          <p:nvPr/>
        </p:nvGrpSpPr>
        <p:grpSpPr>
          <a:xfrm>
            <a:off x="1471872" y="660365"/>
            <a:ext cx="3465888" cy="656039"/>
            <a:chOff x="963832" y="1906354"/>
            <a:chExt cx="4126328" cy="781050"/>
          </a:xfrm>
        </p:grpSpPr>
        <p:sp>
          <p:nvSpPr>
            <p:cNvPr id="30" name="Rounded Rectangle 23">
              <a:extLst>
                <a:ext uri="{FF2B5EF4-FFF2-40B4-BE49-F238E27FC236}">
                  <a16:creationId xmlns:a16="http://schemas.microsoft.com/office/drawing/2014/main" id="{795B5CD3-5CA9-4C8D-A7CC-37CEED1D6FD3}"/>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31" name="Oval 24">
              <a:extLst>
                <a:ext uri="{FF2B5EF4-FFF2-40B4-BE49-F238E27FC236}">
                  <a16:creationId xmlns:a16="http://schemas.microsoft.com/office/drawing/2014/main" id="{B3750EF6-D793-4150-8FDD-142AF7B99996}"/>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32" name="文本框 31">
              <a:extLst>
                <a:ext uri="{FF2B5EF4-FFF2-40B4-BE49-F238E27FC236}">
                  <a16:creationId xmlns:a16="http://schemas.microsoft.com/office/drawing/2014/main" id="{A598556B-4262-48EC-81FB-EDB5E7AF06C3}"/>
                </a:ext>
              </a:extLst>
            </p:cNvPr>
            <p:cNvSpPr txBox="1"/>
            <p:nvPr/>
          </p:nvSpPr>
          <p:spPr>
            <a:xfrm>
              <a:off x="1761707" y="2044708"/>
              <a:ext cx="3266572" cy="476353"/>
            </a:xfrm>
            <a:prstGeom prst="rect">
              <a:avLst/>
            </a:prstGeom>
            <a:noFill/>
          </p:spPr>
          <p:txBody>
            <a:bodyPr wrap="square" rtlCol="0">
              <a:spAutoFit/>
            </a:bodyPr>
            <a:lstStyle/>
            <a:p>
              <a:pPr algn="dist"/>
              <a:r>
                <a:rPr lang="en-US" altLang="zh-CN" sz="2000" dirty="0">
                  <a:solidFill>
                    <a:schemeClr val="bg1"/>
                  </a:solidFill>
                  <a:cs typeface="+mn-ea"/>
                  <a:sym typeface="+mn-lt"/>
                </a:rPr>
                <a:t>Templates Of Prototype</a:t>
              </a:r>
              <a:endParaRPr lang="zh-CN" altLang="en-US" sz="2000" dirty="0">
                <a:solidFill>
                  <a:schemeClr val="bg1"/>
                </a:solidFill>
                <a:cs typeface="+mn-ea"/>
                <a:sym typeface="+mn-lt"/>
              </a:endParaRPr>
            </a:p>
          </p:txBody>
        </p:sp>
      </p:grpSp>
      <p:sp>
        <p:nvSpPr>
          <p:cNvPr id="33" name="iS1îḋe">
            <a:extLst>
              <a:ext uri="{FF2B5EF4-FFF2-40B4-BE49-F238E27FC236}">
                <a16:creationId xmlns:a16="http://schemas.microsoft.com/office/drawing/2014/main" id="{3D4F6604-C9B6-429B-84D4-2F0DA473D5B4}"/>
              </a:ext>
            </a:extLst>
          </p:cNvPr>
          <p:cNvSpPr/>
          <p:nvPr/>
        </p:nvSpPr>
        <p:spPr bwMode="auto">
          <a:xfrm>
            <a:off x="1666951" y="863289"/>
            <a:ext cx="336252" cy="232968"/>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pic>
        <p:nvPicPr>
          <p:cNvPr id="4" name="Picture 3">
            <a:extLst>
              <a:ext uri="{FF2B5EF4-FFF2-40B4-BE49-F238E27FC236}">
                <a16:creationId xmlns:a16="http://schemas.microsoft.com/office/drawing/2014/main" id="{4FFC921A-222B-48B8-A0C9-D1B36BA8F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790" y="2067597"/>
            <a:ext cx="2778826" cy="1562327"/>
          </a:xfrm>
          <a:prstGeom prst="rect">
            <a:avLst/>
          </a:prstGeom>
        </p:spPr>
      </p:pic>
      <p:pic>
        <p:nvPicPr>
          <p:cNvPr id="6" name="Picture 5">
            <a:extLst>
              <a:ext uri="{FF2B5EF4-FFF2-40B4-BE49-F238E27FC236}">
                <a16:creationId xmlns:a16="http://schemas.microsoft.com/office/drawing/2014/main" id="{6225373A-CCB1-447C-8313-BB475FF34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112" y="397269"/>
            <a:ext cx="1414426" cy="3066507"/>
          </a:xfrm>
          <a:prstGeom prst="rect">
            <a:avLst/>
          </a:prstGeom>
        </p:spPr>
      </p:pic>
      <p:pic>
        <p:nvPicPr>
          <p:cNvPr id="8" name="Picture 7">
            <a:extLst>
              <a:ext uri="{FF2B5EF4-FFF2-40B4-BE49-F238E27FC236}">
                <a16:creationId xmlns:a16="http://schemas.microsoft.com/office/drawing/2014/main" id="{3CDAE260-4CEE-4426-93EC-87B08BE38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050" y="3807837"/>
            <a:ext cx="1329218" cy="2881773"/>
          </a:xfrm>
          <a:prstGeom prst="rect">
            <a:avLst/>
          </a:prstGeom>
        </p:spPr>
      </p:pic>
      <p:pic>
        <p:nvPicPr>
          <p:cNvPr id="10" name="Picture 9">
            <a:extLst>
              <a:ext uri="{FF2B5EF4-FFF2-40B4-BE49-F238E27FC236}">
                <a16:creationId xmlns:a16="http://schemas.microsoft.com/office/drawing/2014/main" id="{EF071488-3D50-409B-88EB-A0AC213861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2517" y="3669842"/>
            <a:ext cx="1409021" cy="3054788"/>
          </a:xfrm>
          <a:prstGeom prst="rect">
            <a:avLst/>
          </a:prstGeom>
        </p:spPr>
      </p:pic>
    </p:spTree>
    <p:extLst>
      <p:ext uri="{BB962C8B-B14F-4D97-AF65-F5344CB8AC3E}">
        <p14:creationId xmlns:p14="http://schemas.microsoft.com/office/powerpoint/2010/main" val="4068303885"/>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A3C45D-B9E6-4194-BA8B-A116AE8500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ángulo redondeado 14">
            <a:extLst>
              <a:ext uri="{FF2B5EF4-FFF2-40B4-BE49-F238E27FC236}">
                <a16:creationId xmlns:a16="http://schemas.microsoft.com/office/drawing/2014/main" id="{8D6423CB-D42E-4BB9-AB48-334D0CEB2D4C}"/>
              </a:ext>
            </a:extLst>
          </p:cNvPr>
          <p:cNvSpPr/>
          <p:nvPr/>
        </p:nvSpPr>
        <p:spPr>
          <a:xfrm>
            <a:off x="938228" y="1344917"/>
            <a:ext cx="10523889" cy="4168165"/>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5" name="Straight Connector 28">
            <a:extLst>
              <a:ext uri="{FF2B5EF4-FFF2-40B4-BE49-F238E27FC236}">
                <a16:creationId xmlns:a16="http://schemas.microsoft.com/office/drawing/2014/main" id="{F19818A5-D59B-486E-9F74-A7B4C12409C8}"/>
              </a:ext>
            </a:extLst>
          </p:cNvPr>
          <p:cNvCxnSpPr>
            <a:cxnSpLocks/>
          </p:cNvCxnSpPr>
          <p:nvPr/>
        </p:nvCxnSpPr>
        <p:spPr>
          <a:xfrm>
            <a:off x="1990203" y="5783640"/>
            <a:ext cx="919480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46C7AD4E-3318-4AEE-8FA1-AA5DC1145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650" y="509290"/>
            <a:ext cx="5274350" cy="5274350"/>
          </a:xfrm>
          <a:prstGeom prst="rect">
            <a:avLst/>
          </a:prstGeom>
        </p:spPr>
      </p:pic>
      <p:sp>
        <p:nvSpPr>
          <p:cNvPr id="9" name="文本框 8">
            <a:extLst>
              <a:ext uri="{FF2B5EF4-FFF2-40B4-BE49-F238E27FC236}">
                <a16:creationId xmlns:a16="http://schemas.microsoft.com/office/drawing/2014/main" id="{014DDB74-F66E-4CBF-9CE5-DCB60F0B6C97}"/>
              </a:ext>
            </a:extLst>
          </p:cNvPr>
          <p:cNvSpPr txBox="1"/>
          <p:nvPr/>
        </p:nvSpPr>
        <p:spPr>
          <a:xfrm>
            <a:off x="6136217" y="2215957"/>
            <a:ext cx="4597400" cy="1015663"/>
          </a:xfrm>
          <a:prstGeom prst="rect">
            <a:avLst/>
          </a:prstGeom>
          <a:noFill/>
        </p:spPr>
        <p:txBody>
          <a:bodyPr wrap="square" rtlCol="0">
            <a:spAutoFit/>
          </a:bodyPr>
          <a:lstStyle/>
          <a:p>
            <a:pPr algn="ctr"/>
            <a:r>
              <a:rPr lang="en-US" altLang="zh-CN" sz="6000" dirty="0">
                <a:solidFill>
                  <a:srgbClr val="264CDF"/>
                </a:solidFill>
                <a:cs typeface="+mn-ea"/>
                <a:sym typeface="+mn-lt"/>
              </a:rPr>
              <a:t>Working</a:t>
            </a:r>
            <a:endParaRPr lang="zh-CN" altLang="en-US" sz="6000" dirty="0">
              <a:solidFill>
                <a:srgbClr val="264CDF"/>
              </a:solidFill>
              <a:cs typeface="+mn-ea"/>
              <a:sym typeface="+mn-lt"/>
            </a:endParaRPr>
          </a:p>
        </p:txBody>
      </p:sp>
      <p:sp>
        <p:nvSpPr>
          <p:cNvPr id="11" name="Rounded Rectangle 23">
            <a:extLst>
              <a:ext uri="{FF2B5EF4-FFF2-40B4-BE49-F238E27FC236}">
                <a16:creationId xmlns:a16="http://schemas.microsoft.com/office/drawing/2014/main" id="{B04E094B-CD03-4786-B00C-40D0472AB4D4}"/>
              </a:ext>
            </a:extLst>
          </p:cNvPr>
          <p:cNvSpPr/>
          <p:nvPr/>
        </p:nvSpPr>
        <p:spPr>
          <a:xfrm>
            <a:off x="7029616" y="3217003"/>
            <a:ext cx="3353657" cy="464986"/>
          </a:xfrm>
          <a:prstGeom prst="roundRect">
            <a:avLst>
              <a:gd name="adj" fmla="val 50000"/>
            </a:avLst>
          </a:prstGeom>
          <a:solidFill>
            <a:srgbClr val="B3C9FE"/>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cs typeface="+mn-ea"/>
                <a:sym typeface="+mn-lt"/>
              </a:rPr>
              <a:t>Basic Working Of Our Prototype</a:t>
            </a:r>
          </a:p>
        </p:txBody>
      </p:sp>
      <p:sp>
        <p:nvSpPr>
          <p:cNvPr id="13" name="Oval 50">
            <a:extLst>
              <a:ext uri="{FF2B5EF4-FFF2-40B4-BE49-F238E27FC236}">
                <a16:creationId xmlns:a16="http://schemas.microsoft.com/office/drawing/2014/main" id="{958F5ED1-534C-4B6C-A0D3-EABD38EB6FD4}"/>
              </a:ext>
            </a:extLst>
          </p:cNvPr>
          <p:cNvSpPr/>
          <p:nvPr/>
        </p:nvSpPr>
        <p:spPr>
          <a:xfrm>
            <a:off x="6742298" y="3402566"/>
            <a:ext cx="93860" cy="93860"/>
          </a:xfrm>
          <a:prstGeom prst="ellipse">
            <a:avLst/>
          </a:prstGeom>
          <a:solidFill>
            <a:srgbClr val="264CDF"/>
          </a:solidFill>
          <a:ln w="165100" cap="flat" cmpd="sng" algn="ctr">
            <a:solidFill>
              <a:srgbClr val="264C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4" name="Oval 50">
            <a:extLst>
              <a:ext uri="{FF2B5EF4-FFF2-40B4-BE49-F238E27FC236}">
                <a16:creationId xmlns:a16="http://schemas.microsoft.com/office/drawing/2014/main" id="{CAA33969-F91B-4E34-A067-782D8C750D4E}"/>
              </a:ext>
            </a:extLst>
          </p:cNvPr>
          <p:cNvSpPr/>
          <p:nvPr/>
        </p:nvSpPr>
        <p:spPr>
          <a:xfrm>
            <a:off x="10551040" y="3419154"/>
            <a:ext cx="93860" cy="93860"/>
          </a:xfrm>
          <a:prstGeom prst="ellipse">
            <a:avLst/>
          </a:prstGeom>
          <a:solidFill>
            <a:srgbClr val="264CDF"/>
          </a:solidFill>
          <a:ln w="165100" cap="flat" cmpd="sng" algn="ctr">
            <a:solidFill>
              <a:srgbClr val="264C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6" name="Freeform 11">
            <a:extLst>
              <a:ext uri="{FF2B5EF4-FFF2-40B4-BE49-F238E27FC236}">
                <a16:creationId xmlns:a16="http://schemas.microsoft.com/office/drawing/2014/main" id="{6690CD9D-4475-4884-9623-459235BEB674}"/>
              </a:ext>
            </a:extLst>
          </p:cNvPr>
          <p:cNvSpPr>
            <a:spLocks noEditPoints="1"/>
          </p:cNvSpPr>
          <p:nvPr/>
        </p:nvSpPr>
        <p:spPr bwMode="auto">
          <a:xfrm>
            <a:off x="3572136" y="6031053"/>
            <a:ext cx="1194997" cy="123989"/>
          </a:xfrm>
          <a:custGeom>
            <a:avLst/>
            <a:gdLst>
              <a:gd name="T0" fmla="*/ 496 w 559"/>
              <a:gd name="T1" fmla="*/ 57 h 58"/>
              <a:gd name="T2" fmla="*/ 472 w 559"/>
              <a:gd name="T3" fmla="*/ 48 h 58"/>
              <a:gd name="T4" fmla="*/ 448 w 559"/>
              <a:gd name="T5" fmla="*/ 40 h 58"/>
              <a:gd name="T6" fmla="*/ 432 w 559"/>
              <a:gd name="T7" fmla="*/ 46 h 58"/>
              <a:gd name="T8" fmla="*/ 413 w 559"/>
              <a:gd name="T9" fmla="*/ 55 h 58"/>
              <a:gd name="T10" fmla="*/ 392 w 559"/>
              <a:gd name="T11" fmla="*/ 58 h 58"/>
              <a:gd name="T12" fmla="*/ 365 w 559"/>
              <a:gd name="T13" fmla="*/ 51 h 58"/>
              <a:gd name="T14" fmla="*/ 346 w 559"/>
              <a:gd name="T15" fmla="*/ 42 h 58"/>
              <a:gd name="T16" fmla="*/ 335 w 559"/>
              <a:gd name="T17" fmla="*/ 40 h 58"/>
              <a:gd name="T18" fmla="*/ 318 w 559"/>
              <a:gd name="T19" fmla="*/ 47 h 58"/>
              <a:gd name="T20" fmla="*/ 301 w 559"/>
              <a:gd name="T21" fmla="*/ 55 h 58"/>
              <a:gd name="T22" fmla="*/ 280 w 559"/>
              <a:gd name="T23" fmla="*/ 58 h 58"/>
              <a:gd name="T24" fmla="*/ 253 w 559"/>
              <a:gd name="T25" fmla="*/ 51 h 58"/>
              <a:gd name="T26" fmla="*/ 234 w 559"/>
              <a:gd name="T27" fmla="*/ 42 h 58"/>
              <a:gd name="T28" fmla="*/ 224 w 559"/>
              <a:gd name="T29" fmla="*/ 40 h 58"/>
              <a:gd name="T30" fmla="*/ 206 w 559"/>
              <a:gd name="T31" fmla="*/ 47 h 58"/>
              <a:gd name="T32" fmla="*/ 188 w 559"/>
              <a:gd name="T33" fmla="*/ 55 h 58"/>
              <a:gd name="T34" fmla="*/ 168 w 559"/>
              <a:gd name="T35" fmla="*/ 58 h 58"/>
              <a:gd name="T36" fmla="*/ 140 w 559"/>
              <a:gd name="T37" fmla="*/ 51 h 58"/>
              <a:gd name="T38" fmla="*/ 121 w 559"/>
              <a:gd name="T39" fmla="*/ 42 h 58"/>
              <a:gd name="T40" fmla="*/ 111 w 559"/>
              <a:gd name="T41" fmla="*/ 40 h 58"/>
              <a:gd name="T42" fmla="*/ 94 w 559"/>
              <a:gd name="T43" fmla="*/ 47 h 58"/>
              <a:gd name="T44" fmla="*/ 76 w 559"/>
              <a:gd name="T45" fmla="*/ 55 h 58"/>
              <a:gd name="T46" fmla="*/ 56 w 559"/>
              <a:gd name="T47" fmla="*/ 58 h 58"/>
              <a:gd name="T48" fmla="*/ 28 w 559"/>
              <a:gd name="T49" fmla="*/ 51 h 58"/>
              <a:gd name="T50" fmla="*/ 9 w 559"/>
              <a:gd name="T51" fmla="*/ 42 h 58"/>
              <a:gd name="T52" fmla="*/ 0 w 559"/>
              <a:gd name="T53" fmla="*/ 0 h 58"/>
              <a:gd name="T54" fmla="*/ 20 w 559"/>
              <a:gd name="T55" fmla="*/ 3 h 58"/>
              <a:gd name="T56" fmla="*/ 38 w 559"/>
              <a:gd name="T57" fmla="*/ 11 h 58"/>
              <a:gd name="T58" fmla="*/ 56 w 559"/>
              <a:gd name="T59" fmla="*/ 18 h 58"/>
              <a:gd name="T60" fmla="*/ 66 w 559"/>
              <a:gd name="T61" fmla="*/ 16 h 58"/>
              <a:gd name="T62" fmla="*/ 85 w 559"/>
              <a:gd name="T63" fmla="*/ 7 h 58"/>
              <a:gd name="T64" fmla="*/ 111 w 559"/>
              <a:gd name="T65" fmla="*/ 0 h 58"/>
              <a:gd name="T66" fmla="*/ 133 w 559"/>
              <a:gd name="T67" fmla="*/ 3 h 58"/>
              <a:gd name="T68" fmla="*/ 149 w 559"/>
              <a:gd name="T69" fmla="*/ 11 h 58"/>
              <a:gd name="T70" fmla="*/ 168 w 559"/>
              <a:gd name="T71" fmla="*/ 18 h 58"/>
              <a:gd name="T72" fmla="*/ 177 w 559"/>
              <a:gd name="T73" fmla="*/ 16 h 58"/>
              <a:gd name="T74" fmla="*/ 196 w 559"/>
              <a:gd name="T75" fmla="*/ 7 h 58"/>
              <a:gd name="T76" fmla="*/ 224 w 559"/>
              <a:gd name="T77" fmla="*/ 0 h 58"/>
              <a:gd name="T78" fmla="*/ 244 w 559"/>
              <a:gd name="T79" fmla="*/ 3 h 58"/>
              <a:gd name="T80" fmla="*/ 262 w 559"/>
              <a:gd name="T81" fmla="*/ 11 h 58"/>
              <a:gd name="T82" fmla="*/ 280 w 559"/>
              <a:gd name="T83" fmla="*/ 18 h 58"/>
              <a:gd name="T84" fmla="*/ 290 w 559"/>
              <a:gd name="T85" fmla="*/ 16 h 58"/>
              <a:gd name="T86" fmla="*/ 308 w 559"/>
              <a:gd name="T87" fmla="*/ 7 h 58"/>
              <a:gd name="T88" fmla="*/ 335 w 559"/>
              <a:gd name="T89" fmla="*/ 0 h 58"/>
              <a:gd name="T90" fmla="*/ 356 w 559"/>
              <a:gd name="T91" fmla="*/ 3 h 58"/>
              <a:gd name="T92" fmla="*/ 375 w 559"/>
              <a:gd name="T93" fmla="*/ 11 h 58"/>
              <a:gd name="T94" fmla="*/ 392 w 559"/>
              <a:gd name="T95" fmla="*/ 18 h 58"/>
              <a:gd name="T96" fmla="*/ 402 w 559"/>
              <a:gd name="T97" fmla="*/ 16 h 58"/>
              <a:gd name="T98" fmla="*/ 430 w 559"/>
              <a:gd name="T99" fmla="*/ 3 h 58"/>
              <a:gd name="T100" fmla="*/ 448 w 559"/>
              <a:gd name="T101" fmla="*/ 0 h 58"/>
              <a:gd name="T102" fmla="*/ 481 w 559"/>
              <a:gd name="T103" fmla="*/ 8 h 58"/>
              <a:gd name="T104" fmla="*/ 498 w 559"/>
              <a:gd name="T105" fmla="*/ 16 h 58"/>
              <a:gd name="T106" fmla="*/ 513 w 559"/>
              <a:gd name="T107" fmla="*/ 18 h 58"/>
              <a:gd name="T108" fmla="*/ 526 w 559"/>
              <a:gd name="T109" fmla="*/ 13 h 58"/>
              <a:gd name="T110" fmla="*/ 538 w 559"/>
              <a:gd name="T111" fmla="*/ 4 h 58"/>
              <a:gd name="T112" fmla="*/ 559 w 559"/>
              <a:gd name="T113" fmla="*/ 40 h 58"/>
              <a:gd name="T114" fmla="*/ 555 w 559"/>
              <a:gd name="T115" fmla="*/ 40 h 58"/>
              <a:gd name="T116" fmla="*/ 545 w 559"/>
              <a:gd name="T117" fmla="*/ 49 h 58"/>
              <a:gd name="T118" fmla="*/ 529 w 559"/>
              <a:gd name="T119" fmla="*/ 56 h 58"/>
              <a:gd name="T120" fmla="*/ 503 w 559"/>
              <a:gd name="T121" fmla="*/ 58 h 58"/>
              <a:gd name="T122" fmla="*/ 555 w 5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9" h="58">
                <a:moveTo>
                  <a:pt x="503" y="58"/>
                </a:moveTo>
                <a:lnTo>
                  <a:pt x="503" y="58"/>
                </a:lnTo>
                <a:lnTo>
                  <a:pt x="496" y="57"/>
                </a:lnTo>
                <a:lnTo>
                  <a:pt x="488" y="55"/>
                </a:lnTo>
                <a:lnTo>
                  <a:pt x="472" y="48"/>
                </a:lnTo>
                <a:lnTo>
                  <a:pt x="472" y="48"/>
                </a:lnTo>
                <a:lnTo>
                  <a:pt x="460" y="42"/>
                </a:lnTo>
                <a:lnTo>
                  <a:pt x="453" y="41"/>
                </a:lnTo>
                <a:lnTo>
                  <a:pt x="448" y="40"/>
                </a:lnTo>
                <a:lnTo>
                  <a:pt x="448" y="40"/>
                </a:lnTo>
                <a:lnTo>
                  <a:pt x="441" y="42"/>
                </a:lnTo>
                <a:lnTo>
                  <a:pt x="432" y="46"/>
                </a:lnTo>
                <a:lnTo>
                  <a:pt x="432" y="46"/>
                </a:lnTo>
                <a:lnTo>
                  <a:pt x="423" y="50"/>
                </a:lnTo>
                <a:lnTo>
                  <a:pt x="413" y="55"/>
                </a:lnTo>
                <a:lnTo>
                  <a:pt x="403" y="57"/>
                </a:lnTo>
                <a:lnTo>
                  <a:pt x="392" y="58"/>
                </a:lnTo>
                <a:lnTo>
                  <a:pt x="392" y="58"/>
                </a:lnTo>
                <a:lnTo>
                  <a:pt x="382" y="57"/>
                </a:lnTo>
                <a:lnTo>
                  <a:pt x="373" y="55"/>
                </a:lnTo>
                <a:lnTo>
                  <a:pt x="365" y="51"/>
                </a:lnTo>
                <a:lnTo>
                  <a:pt x="357" y="48"/>
                </a:lnTo>
                <a:lnTo>
                  <a:pt x="357" y="48"/>
                </a:lnTo>
                <a:lnTo>
                  <a:pt x="346" y="42"/>
                </a:lnTo>
                <a:lnTo>
                  <a:pt x="341" y="41"/>
                </a:lnTo>
                <a:lnTo>
                  <a:pt x="335" y="40"/>
                </a:lnTo>
                <a:lnTo>
                  <a:pt x="335" y="40"/>
                </a:lnTo>
                <a:lnTo>
                  <a:pt x="332" y="40"/>
                </a:lnTo>
                <a:lnTo>
                  <a:pt x="327" y="42"/>
                </a:lnTo>
                <a:lnTo>
                  <a:pt x="318" y="47"/>
                </a:lnTo>
                <a:lnTo>
                  <a:pt x="318" y="47"/>
                </a:lnTo>
                <a:lnTo>
                  <a:pt x="310" y="50"/>
                </a:lnTo>
                <a:lnTo>
                  <a:pt x="301" y="55"/>
                </a:lnTo>
                <a:lnTo>
                  <a:pt x="291" y="57"/>
                </a:lnTo>
                <a:lnTo>
                  <a:pt x="280" y="58"/>
                </a:lnTo>
                <a:lnTo>
                  <a:pt x="280" y="58"/>
                </a:lnTo>
                <a:lnTo>
                  <a:pt x="271" y="57"/>
                </a:lnTo>
                <a:lnTo>
                  <a:pt x="261" y="55"/>
                </a:lnTo>
                <a:lnTo>
                  <a:pt x="253" y="51"/>
                </a:lnTo>
                <a:lnTo>
                  <a:pt x="245" y="48"/>
                </a:lnTo>
                <a:lnTo>
                  <a:pt x="245" y="48"/>
                </a:lnTo>
                <a:lnTo>
                  <a:pt x="234" y="42"/>
                </a:lnTo>
                <a:lnTo>
                  <a:pt x="228" y="41"/>
                </a:lnTo>
                <a:lnTo>
                  <a:pt x="224" y="40"/>
                </a:lnTo>
                <a:lnTo>
                  <a:pt x="224" y="40"/>
                </a:lnTo>
                <a:lnTo>
                  <a:pt x="220" y="40"/>
                </a:lnTo>
                <a:lnTo>
                  <a:pt x="216" y="42"/>
                </a:lnTo>
                <a:lnTo>
                  <a:pt x="206" y="47"/>
                </a:lnTo>
                <a:lnTo>
                  <a:pt x="206" y="47"/>
                </a:lnTo>
                <a:lnTo>
                  <a:pt x="197" y="51"/>
                </a:lnTo>
                <a:lnTo>
                  <a:pt x="188" y="55"/>
                </a:lnTo>
                <a:lnTo>
                  <a:pt x="178" y="57"/>
                </a:lnTo>
                <a:lnTo>
                  <a:pt x="168" y="58"/>
                </a:lnTo>
                <a:lnTo>
                  <a:pt x="168" y="58"/>
                </a:lnTo>
                <a:lnTo>
                  <a:pt x="158" y="57"/>
                </a:lnTo>
                <a:lnTo>
                  <a:pt x="149" y="55"/>
                </a:lnTo>
                <a:lnTo>
                  <a:pt x="140" y="51"/>
                </a:lnTo>
                <a:lnTo>
                  <a:pt x="133" y="47"/>
                </a:lnTo>
                <a:lnTo>
                  <a:pt x="133" y="47"/>
                </a:lnTo>
                <a:lnTo>
                  <a:pt x="121" y="42"/>
                </a:lnTo>
                <a:lnTo>
                  <a:pt x="116" y="41"/>
                </a:lnTo>
                <a:lnTo>
                  <a:pt x="111" y="40"/>
                </a:lnTo>
                <a:lnTo>
                  <a:pt x="111" y="40"/>
                </a:lnTo>
                <a:lnTo>
                  <a:pt x="108" y="40"/>
                </a:lnTo>
                <a:lnTo>
                  <a:pt x="104" y="42"/>
                </a:lnTo>
                <a:lnTo>
                  <a:pt x="94" y="47"/>
                </a:lnTo>
                <a:lnTo>
                  <a:pt x="94" y="47"/>
                </a:lnTo>
                <a:lnTo>
                  <a:pt x="85" y="51"/>
                </a:lnTo>
                <a:lnTo>
                  <a:pt x="76" y="55"/>
                </a:lnTo>
                <a:lnTo>
                  <a:pt x="67" y="57"/>
                </a:lnTo>
                <a:lnTo>
                  <a:pt x="56" y="58"/>
                </a:lnTo>
                <a:lnTo>
                  <a:pt x="56" y="58"/>
                </a:lnTo>
                <a:lnTo>
                  <a:pt x="46" y="57"/>
                </a:lnTo>
                <a:lnTo>
                  <a:pt x="37" y="55"/>
                </a:lnTo>
                <a:lnTo>
                  <a:pt x="28" y="51"/>
                </a:lnTo>
                <a:lnTo>
                  <a:pt x="20" y="47"/>
                </a:lnTo>
                <a:lnTo>
                  <a:pt x="20" y="47"/>
                </a:lnTo>
                <a:lnTo>
                  <a:pt x="9" y="42"/>
                </a:lnTo>
                <a:lnTo>
                  <a:pt x="4" y="41"/>
                </a:lnTo>
                <a:lnTo>
                  <a:pt x="0" y="40"/>
                </a:lnTo>
                <a:lnTo>
                  <a:pt x="0" y="0"/>
                </a:lnTo>
                <a:lnTo>
                  <a:pt x="0" y="0"/>
                </a:lnTo>
                <a:lnTo>
                  <a:pt x="10" y="1"/>
                </a:lnTo>
                <a:lnTo>
                  <a:pt x="20" y="3"/>
                </a:lnTo>
                <a:lnTo>
                  <a:pt x="29" y="7"/>
                </a:lnTo>
                <a:lnTo>
                  <a:pt x="38" y="11"/>
                </a:lnTo>
                <a:lnTo>
                  <a:pt x="38" y="11"/>
                </a:lnTo>
                <a:lnTo>
                  <a:pt x="48" y="16"/>
                </a:lnTo>
                <a:lnTo>
                  <a:pt x="52" y="18"/>
                </a:lnTo>
                <a:lnTo>
                  <a:pt x="56" y="18"/>
                </a:lnTo>
                <a:lnTo>
                  <a:pt x="56" y="18"/>
                </a:lnTo>
                <a:lnTo>
                  <a:pt x="60" y="17"/>
                </a:lnTo>
                <a:lnTo>
                  <a:pt x="66" y="16"/>
                </a:lnTo>
                <a:lnTo>
                  <a:pt x="76" y="11"/>
                </a:lnTo>
                <a:lnTo>
                  <a:pt x="76" y="11"/>
                </a:lnTo>
                <a:lnTo>
                  <a:pt x="85" y="7"/>
                </a:lnTo>
                <a:lnTo>
                  <a:pt x="92" y="3"/>
                </a:lnTo>
                <a:lnTo>
                  <a:pt x="102" y="1"/>
                </a:lnTo>
                <a:lnTo>
                  <a:pt x="111" y="0"/>
                </a:lnTo>
                <a:lnTo>
                  <a:pt x="111" y="0"/>
                </a:lnTo>
                <a:lnTo>
                  <a:pt x="122" y="1"/>
                </a:lnTo>
                <a:lnTo>
                  <a:pt x="133" y="3"/>
                </a:lnTo>
                <a:lnTo>
                  <a:pt x="141" y="7"/>
                </a:lnTo>
                <a:lnTo>
                  <a:pt x="149" y="11"/>
                </a:lnTo>
                <a:lnTo>
                  <a:pt x="149" y="11"/>
                </a:lnTo>
                <a:lnTo>
                  <a:pt x="159" y="16"/>
                </a:lnTo>
                <a:lnTo>
                  <a:pt x="164" y="18"/>
                </a:lnTo>
                <a:lnTo>
                  <a:pt x="168" y="18"/>
                </a:lnTo>
                <a:lnTo>
                  <a:pt x="168" y="18"/>
                </a:lnTo>
                <a:lnTo>
                  <a:pt x="173" y="17"/>
                </a:lnTo>
                <a:lnTo>
                  <a:pt x="177" y="16"/>
                </a:lnTo>
                <a:lnTo>
                  <a:pt x="188" y="10"/>
                </a:lnTo>
                <a:lnTo>
                  <a:pt x="188" y="10"/>
                </a:lnTo>
                <a:lnTo>
                  <a:pt x="196" y="7"/>
                </a:lnTo>
                <a:lnTo>
                  <a:pt x="205" y="3"/>
                </a:lnTo>
                <a:lnTo>
                  <a:pt x="214" y="1"/>
                </a:lnTo>
                <a:lnTo>
                  <a:pt x="224" y="0"/>
                </a:lnTo>
                <a:lnTo>
                  <a:pt x="224" y="0"/>
                </a:lnTo>
                <a:lnTo>
                  <a:pt x="234" y="1"/>
                </a:lnTo>
                <a:lnTo>
                  <a:pt x="244" y="3"/>
                </a:lnTo>
                <a:lnTo>
                  <a:pt x="254" y="8"/>
                </a:lnTo>
                <a:lnTo>
                  <a:pt x="262" y="11"/>
                </a:lnTo>
                <a:lnTo>
                  <a:pt x="262" y="11"/>
                </a:lnTo>
                <a:lnTo>
                  <a:pt x="272" y="16"/>
                </a:lnTo>
                <a:lnTo>
                  <a:pt x="276" y="18"/>
                </a:lnTo>
                <a:lnTo>
                  <a:pt x="280" y="18"/>
                </a:lnTo>
                <a:lnTo>
                  <a:pt x="280" y="18"/>
                </a:lnTo>
                <a:lnTo>
                  <a:pt x="284" y="17"/>
                </a:lnTo>
                <a:lnTo>
                  <a:pt x="290" y="16"/>
                </a:lnTo>
                <a:lnTo>
                  <a:pt x="301" y="10"/>
                </a:lnTo>
                <a:lnTo>
                  <a:pt x="301" y="10"/>
                </a:lnTo>
                <a:lnTo>
                  <a:pt x="308" y="7"/>
                </a:lnTo>
                <a:lnTo>
                  <a:pt x="317" y="3"/>
                </a:lnTo>
                <a:lnTo>
                  <a:pt x="326" y="1"/>
                </a:lnTo>
                <a:lnTo>
                  <a:pt x="335" y="0"/>
                </a:lnTo>
                <a:lnTo>
                  <a:pt x="335" y="0"/>
                </a:lnTo>
                <a:lnTo>
                  <a:pt x="346" y="1"/>
                </a:lnTo>
                <a:lnTo>
                  <a:pt x="356" y="3"/>
                </a:lnTo>
                <a:lnTo>
                  <a:pt x="366" y="8"/>
                </a:lnTo>
                <a:lnTo>
                  <a:pt x="375" y="11"/>
                </a:lnTo>
                <a:lnTo>
                  <a:pt x="375" y="11"/>
                </a:lnTo>
                <a:lnTo>
                  <a:pt x="384" y="16"/>
                </a:lnTo>
                <a:lnTo>
                  <a:pt x="389" y="18"/>
                </a:lnTo>
                <a:lnTo>
                  <a:pt x="392" y="18"/>
                </a:lnTo>
                <a:lnTo>
                  <a:pt x="392" y="18"/>
                </a:lnTo>
                <a:lnTo>
                  <a:pt x="396" y="17"/>
                </a:lnTo>
                <a:lnTo>
                  <a:pt x="402" y="16"/>
                </a:lnTo>
                <a:lnTo>
                  <a:pt x="414" y="10"/>
                </a:lnTo>
                <a:lnTo>
                  <a:pt x="414" y="10"/>
                </a:lnTo>
                <a:lnTo>
                  <a:pt x="430" y="3"/>
                </a:lnTo>
                <a:lnTo>
                  <a:pt x="439" y="1"/>
                </a:lnTo>
                <a:lnTo>
                  <a:pt x="448" y="0"/>
                </a:lnTo>
                <a:lnTo>
                  <a:pt x="448" y="0"/>
                </a:lnTo>
                <a:lnTo>
                  <a:pt x="460" y="1"/>
                </a:lnTo>
                <a:lnTo>
                  <a:pt x="471" y="4"/>
                </a:lnTo>
                <a:lnTo>
                  <a:pt x="481" y="8"/>
                </a:lnTo>
                <a:lnTo>
                  <a:pt x="490" y="12"/>
                </a:lnTo>
                <a:lnTo>
                  <a:pt x="490" y="12"/>
                </a:lnTo>
                <a:lnTo>
                  <a:pt x="498" y="16"/>
                </a:lnTo>
                <a:lnTo>
                  <a:pt x="503" y="18"/>
                </a:lnTo>
                <a:lnTo>
                  <a:pt x="503" y="18"/>
                </a:lnTo>
                <a:lnTo>
                  <a:pt x="513" y="18"/>
                </a:lnTo>
                <a:lnTo>
                  <a:pt x="520" y="17"/>
                </a:lnTo>
                <a:lnTo>
                  <a:pt x="523" y="15"/>
                </a:lnTo>
                <a:lnTo>
                  <a:pt x="526" y="13"/>
                </a:lnTo>
                <a:lnTo>
                  <a:pt x="526" y="13"/>
                </a:lnTo>
                <a:lnTo>
                  <a:pt x="531" y="8"/>
                </a:lnTo>
                <a:lnTo>
                  <a:pt x="538" y="4"/>
                </a:lnTo>
                <a:lnTo>
                  <a:pt x="547" y="1"/>
                </a:lnTo>
                <a:lnTo>
                  <a:pt x="559" y="0"/>
                </a:lnTo>
                <a:lnTo>
                  <a:pt x="559" y="40"/>
                </a:lnTo>
                <a:lnTo>
                  <a:pt x="559" y="40"/>
                </a:lnTo>
                <a:lnTo>
                  <a:pt x="555" y="40"/>
                </a:lnTo>
                <a:lnTo>
                  <a:pt x="555" y="40"/>
                </a:lnTo>
                <a:lnTo>
                  <a:pt x="553" y="41"/>
                </a:lnTo>
                <a:lnTo>
                  <a:pt x="553" y="41"/>
                </a:lnTo>
                <a:lnTo>
                  <a:pt x="545" y="49"/>
                </a:lnTo>
                <a:lnTo>
                  <a:pt x="540" y="51"/>
                </a:lnTo>
                <a:lnTo>
                  <a:pt x="535" y="54"/>
                </a:lnTo>
                <a:lnTo>
                  <a:pt x="529" y="56"/>
                </a:lnTo>
                <a:lnTo>
                  <a:pt x="521" y="57"/>
                </a:lnTo>
                <a:lnTo>
                  <a:pt x="503" y="58"/>
                </a:lnTo>
                <a:lnTo>
                  <a:pt x="503" y="58"/>
                </a:lnTo>
                <a:close/>
                <a:moveTo>
                  <a:pt x="555" y="40"/>
                </a:moveTo>
                <a:lnTo>
                  <a:pt x="555" y="40"/>
                </a:lnTo>
                <a:lnTo>
                  <a:pt x="555" y="4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cs typeface="+mn-ea"/>
              <a:sym typeface="+mn-lt"/>
            </a:endParaRPr>
          </a:p>
        </p:txBody>
      </p:sp>
      <p:sp>
        <p:nvSpPr>
          <p:cNvPr id="17" name="Google Shape;13;p2">
            <a:extLst>
              <a:ext uri="{FF2B5EF4-FFF2-40B4-BE49-F238E27FC236}">
                <a16:creationId xmlns:a16="http://schemas.microsoft.com/office/drawing/2014/main" id="{2520E6F4-0912-48A7-B7DC-E956C7735F09}"/>
              </a:ext>
            </a:extLst>
          </p:cNvPr>
          <p:cNvSpPr/>
          <p:nvPr/>
        </p:nvSpPr>
        <p:spPr>
          <a:xfrm rot="12770">
            <a:off x="9810029" y="584818"/>
            <a:ext cx="411038" cy="39772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
        <p:nvSpPr>
          <p:cNvPr id="18" name="Google Shape;14;p2">
            <a:extLst>
              <a:ext uri="{FF2B5EF4-FFF2-40B4-BE49-F238E27FC236}">
                <a16:creationId xmlns:a16="http://schemas.microsoft.com/office/drawing/2014/main" id="{4071431A-B3A4-4725-81BB-428DDDAF4A1B}"/>
              </a:ext>
            </a:extLst>
          </p:cNvPr>
          <p:cNvSpPr/>
          <p:nvPr/>
        </p:nvSpPr>
        <p:spPr>
          <a:xfrm rot="12770">
            <a:off x="10232768" y="266012"/>
            <a:ext cx="181893" cy="176004"/>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mn-ea"/>
              <a:sym typeface="+mn-lt"/>
            </a:endParaRPr>
          </a:p>
        </p:txBody>
      </p:sp>
      <p:sp>
        <p:nvSpPr>
          <p:cNvPr id="19" name="Google Shape;13;p2">
            <a:extLst>
              <a:ext uri="{FF2B5EF4-FFF2-40B4-BE49-F238E27FC236}">
                <a16:creationId xmlns:a16="http://schemas.microsoft.com/office/drawing/2014/main" id="{239E63D8-3CD1-4EAC-98E6-C8F932B96BCB}"/>
              </a:ext>
            </a:extLst>
          </p:cNvPr>
          <p:cNvSpPr/>
          <p:nvPr/>
        </p:nvSpPr>
        <p:spPr>
          <a:xfrm rot="12770">
            <a:off x="11114548" y="3154228"/>
            <a:ext cx="775571" cy="75045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w="16192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
        <p:nvSpPr>
          <p:cNvPr id="20" name="Google Shape;13;p2">
            <a:extLst>
              <a:ext uri="{FF2B5EF4-FFF2-40B4-BE49-F238E27FC236}">
                <a16:creationId xmlns:a16="http://schemas.microsoft.com/office/drawing/2014/main" id="{7725E3E8-42FF-4423-8761-DBC9C5E992C4}"/>
              </a:ext>
            </a:extLst>
          </p:cNvPr>
          <p:cNvSpPr/>
          <p:nvPr/>
        </p:nvSpPr>
        <p:spPr>
          <a:xfrm rot="12770">
            <a:off x="5683979" y="968367"/>
            <a:ext cx="775571" cy="75045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w="16192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Tree>
    <p:extLst>
      <p:ext uri="{BB962C8B-B14F-4D97-AF65-F5344CB8AC3E}">
        <p14:creationId xmlns:p14="http://schemas.microsoft.com/office/powerpoint/2010/main" val="3464356726"/>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P spid="14" grpId="0" animBg="1"/>
      <p:bldP spid="17" grpId="0" animBg="1"/>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16C105-7F03-4812-AFD6-BC70C0CE0F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Synergistically utilize technically sound portals with frictionless chains. Dramatically customize…">
            <a:extLst>
              <a:ext uri="{FF2B5EF4-FFF2-40B4-BE49-F238E27FC236}">
                <a16:creationId xmlns:a16="http://schemas.microsoft.com/office/drawing/2014/main" id="{23BC79DE-D7C7-4956-8A0E-1EA8EF5E820C}"/>
              </a:ext>
            </a:extLst>
          </p:cNvPr>
          <p:cNvSpPr txBox="1"/>
          <p:nvPr/>
        </p:nvSpPr>
        <p:spPr>
          <a:xfrm>
            <a:off x="5525355" y="2488806"/>
            <a:ext cx="2828070" cy="28725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1400" kern="0" dirty="0">
              <a:solidFill>
                <a:schemeClr val="bg1">
                  <a:lumMod val="65000"/>
                </a:schemeClr>
              </a:solidFill>
              <a:cs typeface="+mn-ea"/>
              <a:sym typeface="+mn-lt"/>
            </a:endParaRPr>
          </a:p>
        </p:txBody>
      </p:sp>
      <p:grpSp>
        <p:nvGrpSpPr>
          <p:cNvPr id="15" name="组合 14">
            <a:extLst>
              <a:ext uri="{FF2B5EF4-FFF2-40B4-BE49-F238E27FC236}">
                <a16:creationId xmlns:a16="http://schemas.microsoft.com/office/drawing/2014/main" id="{553359BE-6386-4FD9-85DE-70037883198A}"/>
              </a:ext>
            </a:extLst>
          </p:cNvPr>
          <p:cNvGrpSpPr/>
          <p:nvPr/>
        </p:nvGrpSpPr>
        <p:grpSpPr>
          <a:xfrm>
            <a:off x="1471872" y="660365"/>
            <a:ext cx="3465888" cy="656039"/>
            <a:chOff x="963832" y="1906354"/>
            <a:chExt cx="4126328" cy="781050"/>
          </a:xfrm>
        </p:grpSpPr>
        <p:sp>
          <p:nvSpPr>
            <p:cNvPr id="16" name="Rounded Rectangle 23">
              <a:extLst>
                <a:ext uri="{FF2B5EF4-FFF2-40B4-BE49-F238E27FC236}">
                  <a16:creationId xmlns:a16="http://schemas.microsoft.com/office/drawing/2014/main" id="{9EED2F73-B121-4C29-A021-4DAA91225AAB}"/>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17" name="Oval 24">
              <a:extLst>
                <a:ext uri="{FF2B5EF4-FFF2-40B4-BE49-F238E27FC236}">
                  <a16:creationId xmlns:a16="http://schemas.microsoft.com/office/drawing/2014/main" id="{90D04A4F-8FD4-4E27-BEAC-ECE7BE34CDBB}"/>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18" name="文本框 17">
              <a:extLst>
                <a:ext uri="{FF2B5EF4-FFF2-40B4-BE49-F238E27FC236}">
                  <a16:creationId xmlns:a16="http://schemas.microsoft.com/office/drawing/2014/main" id="{1407D804-FA04-4F30-BB49-6CA81564CD65}"/>
                </a:ext>
              </a:extLst>
            </p:cNvPr>
            <p:cNvSpPr txBox="1"/>
            <p:nvPr/>
          </p:nvSpPr>
          <p:spPr>
            <a:xfrm>
              <a:off x="1823588" y="2120554"/>
              <a:ext cx="3013058" cy="476353"/>
            </a:xfrm>
            <a:prstGeom prst="rect">
              <a:avLst/>
            </a:prstGeom>
            <a:noFill/>
          </p:spPr>
          <p:txBody>
            <a:bodyPr wrap="square" rtlCol="0">
              <a:spAutoFit/>
            </a:bodyPr>
            <a:lstStyle/>
            <a:p>
              <a:pPr algn="dist"/>
              <a:r>
                <a:rPr lang="en-US" altLang="zh-CN" sz="2000" dirty="0">
                  <a:solidFill>
                    <a:schemeClr val="bg1"/>
                  </a:solidFill>
                  <a:cs typeface="+mn-ea"/>
                  <a:sym typeface="+mn-lt"/>
                </a:rPr>
                <a:t>Mobile Based APP</a:t>
              </a:r>
              <a:endParaRPr lang="zh-CN" altLang="en-US" sz="2000" dirty="0">
                <a:solidFill>
                  <a:schemeClr val="bg1"/>
                </a:solidFill>
                <a:cs typeface="+mn-ea"/>
                <a:sym typeface="+mn-lt"/>
              </a:endParaRPr>
            </a:p>
          </p:txBody>
        </p:sp>
      </p:grpSp>
      <p:sp>
        <p:nvSpPr>
          <p:cNvPr id="19" name="iS1îḋe">
            <a:extLst>
              <a:ext uri="{FF2B5EF4-FFF2-40B4-BE49-F238E27FC236}">
                <a16:creationId xmlns:a16="http://schemas.microsoft.com/office/drawing/2014/main" id="{BEC3B51A-BE19-4D78-975B-CE3E20DDB331}"/>
              </a:ext>
            </a:extLst>
          </p:cNvPr>
          <p:cNvSpPr/>
          <p:nvPr/>
        </p:nvSpPr>
        <p:spPr bwMode="auto">
          <a:xfrm>
            <a:off x="1666951" y="863289"/>
            <a:ext cx="336252" cy="232968"/>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pic>
        <p:nvPicPr>
          <p:cNvPr id="6" name="Picture 5">
            <a:extLst>
              <a:ext uri="{FF2B5EF4-FFF2-40B4-BE49-F238E27FC236}">
                <a16:creationId xmlns:a16="http://schemas.microsoft.com/office/drawing/2014/main" id="{B77B885A-1F05-437E-9C66-615903A16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977" y="1566029"/>
            <a:ext cx="2331920" cy="5055651"/>
          </a:xfrm>
          <a:prstGeom prst="rect">
            <a:avLst/>
          </a:prstGeom>
        </p:spPr>
      </p:pic>
      <p:pic>
        <p:nvPicPr>
          <p:cNvPr id="8" name="Picture 7">
            <a:extLst>
              <a:ext uri="{FF2B5EF4-FFF2-40B4-BE49-F238E27FC236}">
                <a16:creationId xmlns:a16="http://schemas.microsoft.com/office/drawing/2014/main" id="{C7CFCE35-829C-4DCC-BD7C-900616DFF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2667" y="1566027"/>
            <a:ext cx="2331920" cy="5055652"/>
          </a:xfrm>
          <a:prstGeom prst="rect">
            <a:avLst/>
          </a:prstGeom>
        </p:spPr>
      </p:pic>
      <p:pic>
        <p:nvPicPr>
          <p:cNvPr id="10" name="Picture 9">
            <a:extLst>
              <a:ext uri="{FF2B5EF4-FFF2-40B4-BE49-F238E27FC236}">
                <a16:creationId xmlns:a16="http://schemas.microsoft.com/office/drawing/2014/main" id="{D7DA1916-DFE5-4731-A07D-18FE60D65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3425" y="1566026"/>
            <a:ext cx="2331920" cy="5055653"/>
          </a:xfrm>
          <a:prstGeom prst="rect">
            <a:avLst/>
          </a:prstGeom>
        </p:spPr>
      </p:pic>
    </p:spTree>
    <p:extLst>
      <p:ext uri="{BB962C8B-B14F-4D97-AF65-F5344CB8AC3E}">
        <p14:creationId xmlns:p14="http://schemas.microsoft.com/office/powerpoint/2010/main" val="3262039823"/>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28EC915-ED30-407B-882B-E173068F91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Synergistically utilize technically sound portals with frictionless chains. Dramatically customize…">
            <a:extLst>
              <a:ext uri="{FF2B5EF4-FFF2-40B4-BE49-F238E27FC236}">
                <a16:creationId xmlns:a16="http://schemas.microsoft.com/office/drawing/2014/main" id="{86BDB4A1-16F2-4DE9-8BE8-630C1BE9FA8B}"/>
              </a:ext>
            </a:extLst>
          </p:cNvPr>
          <p:cNvSpPr txBox="1"/>
          <p:nvPr/>
        </p:nvSpPr>
        <p:spPr>
          <a:xfrm>
            <a:off x="6309493" y="2495411"/>
            <a:ext cx="1806087" cy="28725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1400" kern="0" dirty="0">
              <a:solidFill>
                <a:schemeClr val="bg1">
                  <a:lumMod val="65000"/>
                </a:schemeClr>
              </a:solidFill>
              <a:cs typeface="+mn-ea"/>
              <a:sym typeface="+mn-lt"/>
            </a:endParaRPr>
          </a:p>
        </p:txBody>
      </p:sp>
      <p:grpSp>
        <p:nvGrpSpPr>
          <p:cNvPr id="9" name="组合 14">
            <a:extLst>
              <a:ext uri="{FF2B5EF4-FFF2-40B4-BE49-F238E27FC236}">
                <a16:creationId xmlns:a16="http://schemas.microsoft.com/office/drawing/2014/main" id="{AC01B79D-4F56-4BA6-A098-674CC6D45D97}"/>
              </a:ext>
            </a:extLst>
          </p:cNvPr>
          <p:cNvGrpSpPr/>
          <p:nvPr/>
        </p:nvGrpSpPr>
        <p:grpSpPr>
          <a:xfrm>
            <a:off x="1471872" y="660365"/>
            <a:ext cx="3465888" cy="656039"/>
            <a:chOff x="963832" y="1906354"/>
            <a:chExt cx="4126328" cy="781050"/>
          </a:xfrm>
        </p:grpSpPr>
        <p:sp>
          <p:nvSpPr>
            <p:cNvPr id="10" name="Rounded Rectangle 23">
              <a:extLst>
                <a:ext uri="{FF2B5EF4-FFF2-40B4-BE49-F238E27FC236}">
                  <a16:creationId xmlns:a16="http://schemas.microsoft.com/office/drawing/2014/main" id="{6BF30AB9-4191-4040-90B7-E489CAA064B5}"/>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11" name="Oval 24">
              <a:extLst>
                <a:ext uri="{FF2B5EF4-FFF2-40B4-BE49-F238E27FC236}">
                  <a16:creationId xmlns:a16="http://schemas.microsoft.com/office/drawing/2014/main" id="{0FABFA90-77C0-46EA-8594-BBF0027C30B0}"/>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12" name="文本框 17">
              <a:extLst>
                <a:ext uri="{FF2B5EF4-FFF2-40B4-BE49-F238E27FC236}">
                  <a16:creationId xmlns:a16="http://schemas.microsoft.com/office/drawing/2014/main" id="{D95465B8-AB09-404C-879D-8A1AD6046B8C}"/>
                </a:ext>
              </a:extLst>
            </p:cNvPr>
            <p:cNvSpPr txBox="1"/>
            <p:nvPr/>
          </p:nvSpPr>
          <p:spPr>
            <a:xfrm>
              <a:off x="1823588" y="2120554"/>
              <a:ext cx="3013058" cy="476353"/>
            </a:xfrm>
            <a:prstGeom prst="rect">
              <a:avLst/>
            </a:prstGeom>
            <a:noFill/>
          </p:spPr>
          <p:txBody>
            <a:bodyPr wrap="square" rtlCol="0">
              <a:spAutoFit/>
            </a:bodyPr>
            <a:lstStyle/>
            <a:p>
              <a:pPr algn="dist"/>
              <a:r>
                <a:rPr lang="en-US" altLang="zh-CN" sz="2000" dirty="0">
                  <a:solidFill>
                    <a:schemeClr val="bg1"/>
                  </a:solidFill>
                  <a:cs typeface="+mn-ea"/>
                  <a:sym typeface="+mn-lt"/>
                </a:rPr>
                <a:t>Web Based APP</a:t>
              </a:r>
              <a:endParaRPr lang="zh-CN" altLang="en-US" sz="2000" dirty="0">
                <a:solidFill>
                  <a:schemeClr val="bg1"/>
                </a:solidFill>
                <a:cs typeface="+mn-ea"/>
                <a:sym typeface="+mn-lt"/>
              </a:endParaRPr>
            </a:p>
          </p:txBody>
        </p:sp>
      </p:grpSp>
      <p:sp>
        <p:nvSpPr>
          <p:cNvPr id="13" name="iS1îḋe">
            <a:extLst>
              <a:ext uri="{FF2B5EF4-FFF2-40B4-BE49-F238E27FC236}">
                <a16:creationId xmlns:a16="http://schemas.microsoft.com/office/drawing/2014/main" id="{F5E1E47F-69A6-4BA2-98C9-CFF0EA94C46F}"/>
              </a:ext>
            </a:extLst>
          </p:cNvPr>
          <p:cNvSpPr/>
          <p:nvPr/>
        </p:nvSpPr>
        <p:spPr bwMode="auto">
          <a:xfrm>
            <a:off x="1666951" y="863289"/>
            <a:ext cx="336252" cy="232968"/>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pic>
        <p:nvPicPr>
          <p:cNvPr id="4" name="Picture 3">
            <a:extLst>
              <a:ext uri="{FF2B5EF4-FFF2-40B4-BE49-F238E27FC236}">
                <a16:creationId xmlns:a16="http://schemas.microsoft.com/office/drawing/2014/main" id="{A89561E7-5A73-4680-A775-C2F6ABE28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10" y="1424475"/>
            <a:ext cx="4536219" cy="2550378"/>
          </a:xfrm>
          <a:prstGeom prst="rect">
            <a:avLst/>
          </a:prstGeom>
        </p:spPr>
      </p:pic>
      <p:pic>
        <p:nvPicPr>
          <p:cNvPr id="7" name="Picture 6">
            <a:extLst>
              <a:ext uri="{FF2B5EF4-FFF2-40B4-BE49-F238E27FC236}">
                <a16:creationId xmlns:a16="http://schemas.microsoft.com/office/drawing/2014/main" id="{DE702BDE-2C85-4EC4-BD87-2BD19BCDF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250" y="1424475"/>
            <a:ext cx="4521031" cy="2541838"/>
          </a:xfrm>
          <a:prstGeom prst="rect">
            <a:avLst/>
          </a:prstGeom>
        </p:spPr>
      </p:pic>
      <p:pic>
        <p:nvPicPr>
          <p:cNvPr id="15" name="Picture 14">
            <a:extLst>
              <a:ext uri="{FF2B5EF4-FFF2-40B4-BE49-F238E27FC236}">
                <a16:creationId xmlns:a16="http://schemas.microsoft.com/office/drawing/2014/main" id="{0678DA4C-BDF2-4861-95A3-5D51DB86D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410" y="4082924"/>
            <a:ext cx="4536217" cy="2550377"/>
          </a:xfrm>
          <a:prstGeom prst="rect">
            <a:avLst/>
          </a:prstGeom>
        </p:spPr>
      </p:pic>
      <p:pic>
        <p:nvPicPr>
          <p:cNvPr id="17" name="Picture 16">
            <a:extLst>
              <a:ext uri="{FF2B5EF4-FFF2-40B4-BE49-F238E27FC236}">
                <a16:creationId xmlns:a16="http://schemas.microsoft.com/office/drawing/2014/main" id="{88C48093-4103-4E44-8515-A13FC7CE9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115600"/>
            <a:ext cx="4536216" cy="2550376"/>
          </a:xfrm>
          <a:prstGeom prst="rect">
            <a:avLst/>
          </a:prstGeom>
        </p:spPr>
      </p:pic>
    </p:spTree>
    <p:extLst>
      <p:ext uri="{BB962C8B-B14F-4D97-AF65-F5344CB8AC3E}">
        <p14:creationId xmlns:p14="http://schemas.microsoft.com/office/powerpoint/2010/main" val="1835785041"/>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A3C45D-B9E6-4194-BA8B-A116AE8500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ángulo redondeado 14">
            <a:extLst>
              <a:ext uri="{FF2B5EF4-FFF2-40B4-BE49-F238E27FC236}">
                <a16:creationId xmlns:a16="http://schemas.microsoft.com/office/drawing/2014/main" id="{8D6423CB-D42E-4BB9-AB48-334D0CEB2D4C}"/>
              </a:ext>
            </a:extLst>
          </p:cNvPr>
          <p:cNvSpPr/>
          <p:nvPr/>
        </p:nvSpPr>
        <p:spPr>
          <a:xfrm>
            <a:off x="938228" y="1344917"/>
            <a:ext cx="10523889" cy="4168165"/>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5" name="Straight Connector 28">
            <a:extLst>
              <a:ext uri="{FF2B5EF4-FFF2-40B4-BE49-F238E27FC236}">
                <a16:creationId xmlns:a16="http://schemas.microsoft.com/office/drawing/2014/main" id="{F19818A5-D59B-486E-9F74-A7B4C12409C8}"/>
              </a:ext>
            </a:extLst>
          </p:cNvPr>
          <p:cNvCxnSpPr>
            <a:cxnSpLocks/>
          </p:cNvCxnSpPr>
          <p:nvPr/>
        </p:nvCxnSpPr>
        <p:spPr>
          <a:xfrm>
            <a:off x="1990203" y="5783640"/>
            <a:ext cx="919480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46C7AD4E-3318-4AEE-8FA1-AA5DC1145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650" y="509290"/>
            <a:ext cx="5274350" cy="5274350"/>
          </a:xfrm>
          <a:prstGeom prst="rect">
            <a:avLst/>
          </a:prstGeom>
        </p:spPr>
      </p:pic>
      <p:sp>
        <p:nvSpPr>
          <p:cNvPr id="9" name="文本框 8">
            <a:extLst>
              <a:ext uri="{FF2B5EF4-FFF2-40B4-BE49-F238E27FC236}">
                <a16:creationId xmlns:a16="http://schemas.microsoft.com/office/drawing/2014/main" id="{014DDB74-F66E-4CBF-9CE5-DCB60F0B6C97}"/>
              </a:ext>
            </a:extLst>
          </p:cNvPr>
          <p:cNvSpPr txBox="1"/>
          <p:nvPr/>
        </p:nvSpPr>
        <p:spPr>
          <a:xfrm>
            <a:off x="6136217" y="2215957"/>
            <a:ext cx="4597400" cy="1015663"/>
          </a:xfrm>
          <a:prstGeom prst="rect">
            <a:avLst/>
          </a:prstGeom>
          <a:noFill/>
        </p:spPr>
        <p:txBody>
          <a:bodyPr wrap="square" rtlCol="0">
            <a:spAutoFit/>
          </a:bodyPr>
          <a:lstStyle/>
          <a:p>
            <a:pPr algn="ctr"/>
            <a:r>
              <a:rPr lang="en-US" altLang="zh-CN" sz="6000" dirty="0">
                <a:solidFill>
                  <a:srgbClr val="264CDF"/>
                </a:solidFill>
                <a:cs typeface="+mn-ea"/>
                <a:sym typeface="+mn-lt"/>
              </a:rPr>
              <a:t>Conclusion</a:t>
            </a:r>
            <a:endParaRPr lang="zh-CN" altLang="en-US" sz="6000" dirty="0">
              <a:solidFill>
                <a:srgbClr val="264CDF"/>
              </a:solidFill>
              <a:cs typeface="+mn-ea"/>
              <a:sym typeface="+mn-lt"/>
            </a:endParaRPr>
          </a:p>
        </p:txBody>
      </p:sp>
      <p:sp>
        <p:nvSpPr>
          <p:cNvPr id="11" name="Rounded Rectangle 23">
            <a:extLst>
              <a:ext uri="{FF2B5EF4-FFF2-40B4-BE49-F238E27FC236}">
                <a16:creationId xmlns:a16="http://schemas.microsoft.com/office/drawing/2014/main" id="{B04E094B-CD03-4786-B00C-40D0472AB4D4}"/>
              </a:ext>
            </a:extLst>
          </p:cNvPr>
          <p:cNvSpPr/>
          <p:nvPr/>
        </p:nvSpPr>
        <p:spPr>
          <a:xfrm>
            <a:off x="7029616" y="3217003"/>
            <a:ext cx="2760219" cy="464986"/>
          </a:xfrm>
          <a:prstGeom prst="roundRect">
            <a:avLst>
              <a:gd name="adj" fmla="val 50000"/>
            </a:avLst>
          </a:prstGeom>
          <a:solidFill>
            <a:srgbClr val="B3C9FE"/>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cs typeface="+mn-ea"/>
                <a:sym typeface="+mn-lt"/>
              </a:rPr>
              <a:t>Most Secure Solution</a:t>
            </a:r>
          </a:p>
        </p:txBody>
      </p:sp>
      <p:sp>
        <p:nvSpPr>
          <p:cNvPr id="13" name="Oval 50">
            <a:extLst>
              <a:ext uri="{FF2B5EF4-FFF2-40B4-BE49-F238E27FC236}">
                <a16:creationId xmlns:a16="http://schemas.microsoft.com/office/drawing/2014/main" id="{958F5ED1-534C-4B6C-A0D3-EABD38EB6FD4}"/>
              </a:ext>
            </a:extLst>
          </p:cNvPr>
          <p:cNvSpPr/>
          <p:nvPr/>
        </p:nvSpPr>
        <p:spPr>
          <a:xfrm>
            <a:off x="6643590" y="3419154"/>
            <a:ext cx="93860" cy="93860"/>
          </a:xfrm>
          <a:prstGeom prst="ellipse">
            <a:avLst/>
          </a:prstGeom>
          <a:solidFill>
            <a:srgbClr val="264CDF"/>
          </a:solidFill>
          <a:ln w="165100" cap="flat" cmpd="sng" algn="ctr">
            <a:solidFill>
              <a:srgbClr val="264C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4" name="Oval 50">
            <a:extLst>
              <a:ext uri="{FF2B5EF4-FFF2-40B4-BE49-F238E27FC236}">
                <a16:creationId xmlns:a16="http://schemas.microsoft.com/office/drawing/2014/main" id="{CAA33969-F91B-4E34-A067-782D8C750D4E}"/>
              </a:ext>
            </a:extLst>
          </p:cNvPr>
          <p:cNvSpPr/>
          <p:nvPr/>
        </p:nvSpPr>
        <p:spPr>
          <a:xfrm>
            <a:off x="10020474" y="3419154"/>
            <a:ext cx="93860" cy="93860"/>
          </a:xfrm>
          <a:prstGeom prst="ellipse">
            <a:avLst/>
          </a:prstGeom>
          <a:solidFill>
            <a:srgbClr val="264CDF"/>
          </a:solidFill>
          <a:ln w="165100" cap="flat" cmpd="sng" algn="ctr">
            <a:solidFill>
              <a:srgbClr val="264C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6" name="Freeform 11">
            <a:extLst>
              <a:ext uri="{FF2B5EF4-FFF2-40B4-BE49-F238E27FC236}">
                <a16:creationId xmlns:a16="http://schemas.microsoft.com/office/drawing/2014/main" id="{6690CD9D-4475-4884-9623-459235BEB674}"/>
              </a:ext>
            </a:extLst>
          </p:cNvPr>
          <p:cNvSpPr>
            <a:spLocks noEditPoints="1"/>
          </p:cNvSpPr>
          <p:nvPr/>
        </p:nvSpPr>
        <p:spPr bwMode="auto">
          <a:xfrm>
            <a:off x="3572136" y="6031053"/>
            <a:ext cx="1194997" cy="123989"/>
          </a:xfrm>
          <a:custGeom>
            <a:avLst/>
            <a:gdLst>
              <a:gd name="T0" fmla="*/ 496 w 559"/>
              <a:gd name="T1" fmla="*/ 57 h 58"/>
              <a:gd name="T2" fmla="*/ 472 w 559"/>
              <a:gd name="T3" fmla="*/ 48 h 58"/>
              <a:gd name="T4" fmla="*/ 448 w 559"/>
              <a:gd name="T5" fmla="*/ 40 h 58"/>
              <a:gd name="T6" fmla="*/ 432 w 559"/>
              <a:gd name="T7" fmla="*/ 46 h 58"/>
              <a:gd name="T8" fmla="*/ 413 w 559"/>
              <a:gd name="T9" fmla="*/ 55 h 58"/>
              <a:gd name="T10" fmla="*/ 392 w 559"/>
              <a:gd name="T11" fmla="*/ 58 h 58"/>
              <a:gd name="T12" fmla="*/ 365 w 559"/>
              <a:gd name="T13" fmla="*/ 51 h 58"/>
              <a:gd name="T14" fmla="*/ 346 w 559"/>
              <a:gd name="T15" fmla="*/ 42 h 58"/>
              <a:gd name="T16" fmla="*/ 335 w 559"/>
              <a:gd name="T17" fmla="*/ 40 h 58"/>
              <a:gd name="T18" fmla="*/ 318 w 559"/>
              <a:gd name="T19" fmla="*/ 47 h 58"/>
              <a:gd name="T20" fmla="*/ 301 w 559"/>
              <a:gd name="T21" fmla="*/ 55 h 58"/>
              <a:gd name="T22" fmla="*/ 280 w 559"/>
              <a:gd name="T23" fmla="*/ 58 h 58"/>
              <a:gd name="T24" fmla="*/ 253 w 559"/>
              <a:gd name="T25" fmla="*/ 51 h 58"/>
              <a:gd name="T26" fmla="*/ 234 w 559"/>
              <a:gd name="T27" fmla="*/ 42 h 58"/>
              <a:gd name="T28" fmla="*/ 224 w 559"/>
              <a:gd name="T29" fmla="*/ 40 h 58"/>
              <a:gd name="T30" fmla="*/ 206 w 559"/>
              <a:gd name="T31" fmla="*/ 47 h 58"/>
              <a:gd name="T32" fmla="*/ 188 w 559"/>
              <a:gd name="T33" fmla="*/ 55 h 58"/>
              <a:gd name="T34" fmla="*/ 168 w 559"/>
              <a:gd name="T35" fmla="*/ 58 h 58"/>
              <a:gd name="T36" fmla="*/ 140 w 559"/>
              <a:gd name="T37" fmla="*/ 51 h 58"/>
              <a:gd name="T38" fmla="*/ 121 w 559"/>
              <a:gd name="T39" fmla="*/ 42 h 58"/>
              <a:gd name="T40" fmla="*/ 111 w 559"/>
              <a:gd name="T41" fmla="*/ 40 h 58"/>
              <a:gd name="T42" fmla="*/ 94 w 559"/>
              <a:gd name="T43" fmla="*/ 47 h 58"/>
              <a:gd name="T44" fmla="*/ 76 w 559"/>
              <a:gd name="T45" fmla="*/ 55 h 58"/>
              <a:gd name="T46" fmla="*/ 56 w 559"/>
              <a:gd name="T47" fmla="*/ 58 h 58"/>
              <a:gd name="T48" fmla="*/ 28 w 559"/>
              <a:gd name="T49" fmla="*/ 51 h 58"/>
              <a:gd name="T50" fmla="*/ 9 w 559"/>
              <a:gd name="T51" fmla="*/ 42 h 58"/>
              <a:gd name="T52" fmla="*/ 0 w 559"/>
              <a:gd name="T53" fmla="*/ 0 h 58"/>
              <a:gd name="T54" fmla="*/ 20 w 559"/>
              <a:gd name="T55" fmla="*/ 3 h 58"/>
              <a:gd name="T56" fmla="*/ 38 w 559"/>
              <a:gd name="T57" fmla="*/ 11 h 58"/>
              <a:gd name="T58" fmla="*/ 56 w 559"/>
              <a:gd name="T59" fmla="*/ 18 h 58"/>
              <a:gd name="T60" fmla="*/ 66 w 559"/>
              <a:gd name="T61" fmla="*/ 16 h 58"/>
              <a:gd name="T62" fmla="*/ 85 w 559"/>
              <a:gd name="T63" fmla="*/ 7 h 58"/>
              <a:gd name="T64" fmla="*/ 111 w 559"/>
              <a:gd name="T65" fmla="*/ 0 h 58"/>
              <a:gd name="T66" fmla="*/ 133 w 559"/>
              <a:gd name="T67" fmla="*/ 3 h 58"/>
              <a:gd name="T68" fmla="*/ 149 w 559"/>
              <a:gd name="T69" fmla="*/ 11 h 58"/>
              <a:gd name="T70" fmla="*/ 168 w 559"/>
              <a:gd name="T71" fmla="*/ 18 h 58"/>
              <a:gd name="T72" fmla="*/ 177 w 559"/>
              <a:gd name="T73" fmla="*/ 16 h 58"/>
              <a:gd name="T74" fmla="*/ 196 w 559"/>
              <a:gd name="T75" fmla="*/ 7 h 58"/>
              <a:gd name="T76" fmla="*/ 224 w 559"/>
              <a:gd name="T77" fmla="*/ 0 h 58"/>
              <a:gd name="T78" fmla="*/ 244 w 559"/>
              <a:gd name="T79" fmla="*/ 3 h 58"/>
              <a:gd name="T80" fmla="*/ 262 w 559"/>
              <a:gd name="T81" fmla="*/ 11 h 58"/>
              <a:gd name="T82" fmla="*/ 280 w 559"/>
              <a:gd name="T83" fmla="*/ 18 h 58"/>
              <a:gd name="T84" fmla="*/ 290 w 559"/>
              <a:gd name="T85" fmla="*/ 16 h 58"/>
              <a:gd name="T86" fmla="*/ 308 w 559"/>
              <a:gd name="T87" fmla="*/ 7 h 58"/>
              <a:gd name="T88" fmla="*/ 335 w 559"/>
              <a:gd name="T89" fmla="*/ 0 h 58"/>
              <a:gd name="T90" fmla="*/ 356 w 559"/>
              <a:gd name="T91" fmla="*/ 3 h 58"/>
              <a:gd name="T92" fmla="*/ 375 w 559"/>
              <a:gd name="T93" fmla="*/ 11 h 58"/>
              <a:gd name="T94" fmla="*/ 392 w 559"/>
              <a:gd name="T95" fmla="*/ 18 h 58"/>
              <a:gd name="T96" fmla="*/ 402 w 559"/>
              <a:gd name="T97" fmla="*/ 16 h 58"/>
              <a:gd name="T98" fmla="*/ 430 w 559"/>
              <a:gd name="T99" fmla="*/ 3 h 58"/>
              <a:gd name="T100" fmla="*/ 448 w 559"/>
              <a:gd name="T101" fmla="*/ 0 h 58"/>
              <a:gd name="T102" fmla="*/ 481 w 559"/>
              <a:gd name="T103" fmla="*/ 8 h 58"/>
              <a:gd name="T104" fmla="*/ 498 w 559"/>
              <a:gd name="T105" fmla="*/ 16 h 58"/>
              <a:gd name="T106" fmla="*/ 513 w 559"/>
              <a:gd name="T107" fmla="*/ 18 h 58"/>
              <a:gd name="T108" fmla="*/ 526 w 559"/>
              <a:gd name="T109" fmla="*/ 13 h 58"/>
              <a:gd name="T110" fmla="*/ 538 w 559"/>
              <a:gd name="T111" fmla="*/ 4 h 58"/>
              <a:gd name="T112" fmla="*/ 559 w 559"/>
              <a:gd name="T113" fmla="*/ 40 h 58"/>
              <a:gd name="T114" fmla="*/ 555 w 559"/>
              <a:gd name="T115" fmla="*/ 40 h 58"/>
              <a:gd name="T116" fmla="*/ 545 w 559"/>
              <a:gd name="T117" fmla="*/ 49 h 58"/>
              <a:gd name="T118" fmla="*/ 529 w 559"/>
              <a:gd name="T119" fmla="*/ 56 h 58"/>
              <a:gd name="T120" fmla="*/ 503 w 559"/>
              <a:gd name="T121" fmla="*/ 58 h 58"/>
              <a:gd name="T122" fmla="*/ 555 w 5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9" h="58">
                <a:moveTo>
                  <a:pt x="503" y="58"/>
                </a:moveTo>
                <a:lnTo>
                  <a:pt x="503" y="58"/>
                </a:lnTo>
                <a:lnTo>
                  <a:pt x="496" y="57"/>
                </a:lnTo>
                <a:lnTo>
                  <a:pt x="488" y="55"/>
                </a:lnTo>
                <a:lnTo>
                  <a:pt x="472" y="48"/>
                </a:lnTo>
                <a:lnTo>
                  <a:pt x="472" y="48"/>
                </a:lnTo>
                <a:lnTo>
                  <a:pt x="460" y="42"/>
                </a:lnTo>
                <a:lnTo>
                  <a:pt x="453" y="41"/>
                </a:lnTo>
                <a:lnTo>
                  <a:pt x="448" y="40"/>
                </a:lnTo>
                <a:lnTo>
                  <a:pt x="448" y="40"/>
                </a:lnTo>
                <a:lnTo>
                  <a:pt x="441" y="42"/>
                </a:lnTo>
                <a:lnTo>
                  <a:pt x="432" y="46"/>
                </a:lnTo>
                <a:lnTo>
                  <a:pt x="432" y="46"/>
                </a:lnTo>
                <a:lnTo>
                  <a:pt x="423" y="50"/>
                </a:lnTo>
                <a:lnTo>
                  <a:pt x="413" y="55"/>
                </a:lnTo>
                <a:lnTo>
                  <a:pt x="403" y="57"/>
                </a:lnTo>
                <a:lnTo>
                  <a:pt x="392" y="58"/>
                </a:lnTo>
                <a:lnTo>
                  <a:pt x="392" y="58"/>
                </a:lnTo>
                <a:lnTo>
                  <a:pt x="382" y="57"/>
                </a:lnTo>
                <a:lnTo>
                  <a:pt x="373" y="55"/>
                </a:lnTo>
                <a:lnTo>
                  <a:pt x="365" y="51"/>
                </a:lnTo>
                <a:lnTo>
                  <a:pt x="357" y="48"/>
                </a:lnTo>
                <a:lnTo>
                  <a:pt x="357" y="48"/>
                </a:lnTo>
                <a:lnTo>
                  <a:pt x="346" y="42"/>
                </a:lnTo>
                <a:lnTo>
                  <a:pt x="341" y="41"/>
                </a:lnTo>
                <a:lnTo>
                  <a:pt x="335" y="40"/>
                </a:lnTo>
                <a:lnTo>
                  <a:pt x="335" y="40"/>
                </a:lnTo>
                <a:lnTo>
                  <a:pt x="332" y="40"/>
                </a:lnTo>
                <a:lnTo>
                  <a:pt x="327" y="42"/>
                </a:lnTo>
                <a:lnTo>
                  <a:pt x="318" y="47"/>
                </a:lnTo>
                <a:lnTo>
                  <a:pt x="318" y="47"/>
                </a:lnTo>
                <a:lnTo>
                  <a:pt x="310" y="50"/>
                </a:lnTo>
                <a:lnTo>
                  <a:pt x="301" y="55"/>
                </a:lnTo>
                <a:lnTo>
                  <a:pt x="291" y="57"/>
                </a:lnTo>
                <a:lnTo>
                  <a:pt x="280" y="58"/>
                </a:lnTo>
                <a:lnTo>
                  <a:pt x="280" y="58"/>
                </a:lnTo>
                <a:lnTo>
                  <a:pt x="271" y="57"/>
                </a:lnTo>
                <a:lnTo>
                  <a:pt x="261" y="55"/>
                </a:lnTo>
                <a:lnTo>
                  <a:pt x="253" y="51"/>
                </a:lnTo>
                <a:lnTo>
                  <a:pt x="245" y="48"/>
                </a:lnTo>
                <a:lnTo>
                  <a:pt x="245" y="48"/>
                </a:lnTo>
                <a:lnTo>
                  <a:pt x="234" y="42"/>
                </a:lnTo>
                <a:lnTo>
                  <a:pt x="228" y="41"/>
                </a:lnTo>
                <a:lnTo>
                  <a:pt x="224" y="40"/>
                </a:lnTo>
                <a:lnTo>
                  <a:pt x="224" y="40"/>
                </a:lnTo>
                <a:lnTo>
                  <a:pt x="220" y="40"/>
                </a:lnTo>
                <a:lnTo>
                  <a:pt x="216" y="42"/>
                </a:lnTo>
                <a:lnTo>
                  <a:pt x="206" y="47"/>
                </a:lnTo>
                <a:lnTo>
                  <a:pt x="206" y="47"/>
                </a:lnTo>
                <a:lnTo>
                  <a:pt x="197" y="51"/>
                </a:lnTo>
                <a:lnTo>
                  <a:pt x="188" y="55"/>
                </a:lnTo>
                <a:lnTo>
                  <a:pt x="178" y="57"/>
                </a:lnTo>
                <a:lnTo>
                  <a:pt x="168" y="58"/>
                </a:lnTo>
                <a:lnTo>
                  <a:pt x="168" y="58"/>
                </a:lnTo>
                <a:lnTo>
                  <a:pt x="158" y="57"/>
                </a:lnTo>
                <a:lnTo>
                  <a:pt x="149" y="55"/>
                </a:lnTo>
                <a:lnTo>
                  <a:pt x="140" y="51"/>
                </a:lnTo>
                <a:lnTo>
                  <a:pt x="133" y="47"/>
                </a:lnTo>
                <a:lnTo>
                  <a:pt x="133" y="47"/>
                </a:lnTo>
                <a:lnTo>
                  <a:pt x="121" y="42"/>
                </a:lnTo>
                <a:lnTo>
                  <a:pt x="116" y="41"/>
                </a:lnTo>
                <a:lnTo>
                  <a:pt x="111" y="40"/>
                </a:lnTo>
                <a:lnTo>
                  <a:pt x="111" y="40"/>
                </a:lnTo>
                <a:lnTo>
                  <a:pt x="108" y="40"/>
                </a:lnTo>
                <a:lnTo>
                  <a:pt x="104" y="42"/>
                </a:lnTo>
                <a:lnTo>
                  <a:pt x="94" y="47"/>
                </a:lnTo>
                <a:lnTo>
                  <a:pt x="94" y="47"/>
                </a:lnTo>
                <a:lnTo>
                  <a:pt x="85" y="51"/>
                </a:lnTo>
                <a:lnTo>
                  <a:pt x="76" y="55"/>
                </a:lnTo>
                <a:lnTo>
                  <a:pt x="67" y="57"/>
                </a:lnTo>
                <a:lnTo>
                  <a:pt x="56" y="58"/>
                </a:lnTo>
                <a:lnTo>
                  <a:pt x="56" y="58"/>
                </a:lnTo>
                <a:lnTo>
                  <a:pt x="46" y="57"/>
                </a:lnTo>
                <a:lnTo>
                  <a:pt x="37" y="55"/>
                </a:lnTo>
                <a:lnTo>
                  <a:pt x="28" y="51"/>
                </a:lnTo>
                <a:lnTo>
                  <a:pt x="20" y="47"/>
                </a:lnTo>
                <a:lnTo>
                  <a:pt x="20" y="47"/>
                </a:lnTo>
                <a:lnTo>
                  <a:pt x="9" y="42"/>
                </a:lnTo>
                <a:lnTo>
                  <a:pt x="4" y="41"/>
                </a:lnTo>
                <a:lnTo>
                  <a:pt x="0" y="40"/>
                </a:lnTo>
                <a:lnTo>
                  <a:pt x="0" y="0"/>
                </a:lnTo>
                <a:lnTo>
                  <a:pt x="0" y="0"/>
                </a:lnTo>
                <a:lnTo>
                  <a:pt x="10" y="1"/>
                </a:lnTo>
                <a:lnTo>
                  <a:pt x="20" y="3"/>
                </a:lnTo>
                <a:lnTo>
                  <a:pt x="29" y="7"/>
                </a:lnTo>
                <a:lnTo>
                  <a:pt x="38" y="11"/>
                </a:lnTo>
                <a:lnTo>
                  <a:pt x="38" y="11"/>
                </a:lnTo>
                <a:lnTo>
                  <a:pt x="48" y="16"/>
                </a:lnTo>
                <a:lnTo>
                  <a:pt x="52" y="18"/>
                </a:lnTo>
                <a:lnTo>
                  <a:pt x="56" y="18"/>
                </a:lnTo>
                <a:lnTo>
                  <a:pt x="56" y="18"/>
                </a:lnTo>
                <a:lnTo>
                  <a:pt x="60" y="17"/>
                </a:lnTo>
                <a:lnTo>
                  <a:pt x="66" y="16"/>
                </a:lnTo>
                <a:lnTo>
                  <a:pt x="76" y="11"/>
                </a:lnTo>
                <a:lnTo>
                  <a:pt x="76" y="11"/>
                </a:lnTo>
                <a:lnTo>
                  <a:pt x="85" y="7"/>
                </a:lnTo>
                <a:lnTo>
                  <a:pt x="92" y="3"/>
                </a:lnTo>
                <a:lnTo>
                  <a:pt x="102" y="1"/>
                </a:lnTo>
                <a:lnTo>
                  <a:pt x="111" y="0"/>
                </a:lnTo>
                <a:lnTo>
                  <a:pt x="111" y="0"/>
                </a:lnTo>
                <a:lnTo>
                  <a:pt x="122" y="1"/>
                </a:lnTo>
                <a:lnTo>
                  <a:pt x="133" y="3"/>
                </a:lnTo>
                <a:lnTo>
                  <a:pt x="141" y="7"/>
                </a:lnTo>
                <a:lnTo>
                  <a:pt x="149" y="11"/>
                </a:lnTo>
                <a:lnTo>
                  <a:pt x="149" y="11"/>
                </a:lnTo>
                <a:lnTo>
                  <a:pt x="159" y="16"/>
                </a:lnTo>
                <a:lnTo>
                  <a:pt x="164" y="18"/>
                </a:lnTo>
                <a:lnTo>
                  <a:pt x="168" y="18"/>
                </a:lnTo>
                <a:lnTo>
                  <a:pt x="168" y="18"/>
                </a:lnTo>
                <a:lnTo>
                  <a:pt x="173" y="17"/>
                </a:lnTo>
                <a:lnTo>
                  <a:pt x="177" y="16"/>
                </a:lnTo>
                <a:lnTo>
                  <a:pt x="188" y="10"/>
                </a:lnTo>
                <a:lnTo>
                  <a:pt x="188" y="10"/>
                </a:lnTo>
                <a:lnTo>
                  <a:pt x="196" y="7"/>
                </a:lnTo>
                <a:lnTo>
                  <a:pt x="205" y="3"/>
                </a:lnTo>
                <a:lnTo>
                  <a:pt x="214" y="1"/>
                </a:lnTo>
                <a:lnTo>
                  <a:pt x="224" y="0"/>
                </a:lnTo>
                <a:lnTo>
                  <a:pt x="224" y="0"/>
                </a:lnTo>
                <a:lnTo>
                  <a:pt x="234" y="1"/>
                </a:lnTo>
                <a:lnTo>
                  <a:pt x="244" y="3"/>
                </a:lnTo>
                <a:lnTo>
                  <a:pt x="254" y="8"/>
                </a:lnTo>
                <a:lnTo>
                  <a:pt x="262" y="11"/>
                </a:lnTo>
                <a:lnTo>
                  <a:pt x="262" y="11"/>
                </a:lnTo>
                <a:lnTo>
                  <a:pt x="272" y="16"/>
                </a:lnTo>
                <a:lnTo>
                  <a:pt x="276" y="18"/>
                </a:lnTo>
                <a:lnTo>
                  <a:pt x="280" y="18"/>
                </a:lnTo>
                <a:lnTo>
                  <a:pt x="280" y="18"/>
                </a:lnTo>
                <a:lnTo>
                  <a:pt x="284" y="17"/>
                </a:lnTo>
                <a:lnTo>
                  <a:pt x="290" y="16"/>
                </a:lnTo>
                <a:lnTo>
                  <a:pt x="301" y="10"/>
                </a:lnTo>
                <a:lnTo>
                  <a:pt x="301" y="10"/>
                </a:lnTo>
                <a:lnTo>
                  <a:pt x="308" y="7"/>
                </a:lnTo>
                <a:lnTo>
                  <a:pt x="317" y="3"/>
                </a:lnTo>
                <a:lnTo>
                  <a:pt x="326" y="1"/>
                </a:lnTo>
                <a:lnTo>
                  <a:pt x="335" y="0"/>
                </a:lnTo>
                <a:lnTo>
                  <a:pt x="335" y="0"/>
                </a:lnTo>
                <a:lnTo>
                  <a:pt x="346" y="1"/>
                </a:lnTo>
                <a:lnTo>
                  <a:pt x="356" y="3"/>
                </a:lnTo>
                <a:lnTo>
                  <a:pt x="366" y="8"/>
                </a:lnTo>
                <a:lnTo>
                  <a:pt x="375" y="11"/>
                </a:lnTo>
                <a:lnTo>
                  <a:pt x="375" y="11"/>
                </a:lnTo>
                <a:lnTo>
                  <a:pt x="384" y="16"/>
                </a:lnTo>
                <a:lnTo>
                  <a:pt x="389" y="18"/>
                </a:lnTo>
                <a:lnTo>
                  <a:pt x="392" y="18"/>
                </a:lnTo>
                <a:lnTo>
                  <a:pt x="392" y="18"/>
                </a:lnTo>
                <a:lnTo>
                  <a:pt x="396" y="17"/>
                </a:lnTo>
                <a:lnTo>
                  <a:pt x="402" y="16"/>
                </a:lnTo>
                <a:lnTo>
                  <a:pt x="414" y="10"/>
                </a:lnTo>
                <a:lnTo>
                  <a:pt x="414" y="10"/>
                </a:lnTo>
                <a:lnTo>
                  <a:pt x="430" y="3"/>
                </a:lnTo>
                <a:lnTo>
                  <a:pt x="439" y="1"/>
                </a:lnTo>
                <a:lnTo>
                  <a:pt x="448" y="0"/>
                </a:lnTo>
                <a:lnTo>
                  <a:pt x="448" y="0"/>
                </a:lnTo>
                <a:lnTo>
                  <a:pt x="460" y="1"/>
                </a:lnTo>
                <a:lnTo>
                  <a:pt x="471" y="4"/>
                </a:lnTo>
                <a:lnTo>
                  <a:pt x="481" y="8"/>
                </a:lnTo>
                <a:lnTo>
                  <a:pt x="490" y="12"/>
                </a:lnTo>
                <a:lnTo>
                  <a:pt x="490" y="12"/>
                </a:lnTo>
                <a:lnTo>
                  <a:pt x="498" y="16"/>
                </a:lnTo>
                <a:lnTo>
                  <a:pt x="503" y="18"/>
                </a:lnTo>
                <a:lnTo>
                  <a:pt x="503" y="18"/>
                </a:lnTo>
                <a:lnTo>
                  <a:pt x="513" y="18"/>
                </a:lnTo>
                <a:lnTo>
                  <a:pt x="520" y="17"/>
                </a:lnTo>
                <a:lnTo>
                  <a:pt x="523" y="15"/>
                </a:lnTo>
                <a:lnTo>
                  <a:pt x="526" y="13"/>
                </a:lnTo>
                <a:lnTo>
                  <a:pt x="526" y="13"/>
                </a:lnTo>
                <a:lnTo>
                  <a:pt x="531" y="8"/>
                </a:lnTo>
                <a:lnTo>
                  <a:pt x="538" y="4"/>
                </a:lnTo>
                <a:lnTo>
                  <a:pt x="547" y="1"/>
                </a:lnTo>
                <a:lnTo>
                  <a:pt x="559" y="0"/>
                </a:lnTo>
                <a:lnTo>
                  <a:pt x="559" y="40"/>
                </a:lnTo>
                <a:lnTo>
                  <a:pt x="559" y="40"/>
                </a:lnTo>
                <a:lnTo>
                  <a:pt x="555" y="40"/>
                </a:lnTo>
                <a:lnTo>
                  <a:pt x="555" y="40"/>
                </a:lnTo>
                <a:lnTo>
                  <a:pt x="553" y="41"/>
                </a:lnTo>
                <a:lnTo>
                  <a:pt x="553" y="41"/>
                </a:lnTo>
                <a:lnTo>
                  <a:pt x="545" y="49"/>
                </a:lnTo>
                <a:lnTo>
                  <a:pt x="540" y="51"/>
                </a:lnTo>
                <a:lnTo>
                  <a:pt x="535" y="54"/>
                </a:lnTo>
                <a:lnTo>
                  <a:pt x="529" y="56"/>
                </a:lnTo>
                <a:lnTo>
                  <a:pt x="521" y="57"/>
                </a:lnTo>
                <a:lnTo>
                  <a:pt x="503" y="58"/>
                </a:lnTo>
                <a:lnTo>
                  <a:pt x="503" y="58"/>
                </a:lnTo>
                <a:close/>
                <a:moveTo>
                  <a:pt x="555" y="40"/>
                </a:moveTo>
                <a:lnTo>
                  <a:pt x="555" y="40"/>
                </a:lnTo>
                <a:lnTo>
                  <a:pt x="555" y="4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cs typeface="+mn-ea"/>
              <a:sym typeface="+mn-lt"/>
            </a:endParaRPr>
          </a:p>
        </p:txBody>
      </p:sp>
      <p:sp>
        <p:nvSpPr>
          <p:cNvPr id="17" name="Google Shape;13;p2">
            <a:extLst>
              <a:ext uri="{FF2B5EF4-FFF2-40B4-BE49-F238E27FC236}">
                <a16:creationId xmlns:a16="http://schemas.microsoft.com/office/drawing/2014/main" id="{2520E6F4-0912-48A7-B7DC-E956C7735F09}"/>
              </a:ext>
            </a:extLst>
          </p:cNvPr>
          <p:cNvSpPr/>
          <p:nvPr/>
        </p:nvSpPr>
        <p:spPr>
          <a:xfrm rot="12770">
            <a:off x="9810029" y="584818"/>
            <a:ext cx="411038" cy="39772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
        <p:nvSpPr>
          <p:cNvPr id="18" name="Google Shape;14;p2">
            <a:extLst>
              <a:ext uri="{FF2B5EF4-FFF2-40B4-BE49-F238E27FC236}">
                <a16:creationId xmlns:a16="http://schemas.microsoft.com/office/drawing/2014/main" id="{4071431A-B3A4-4725-81BB-428DDDAF4A1B}"/>
              </a:ext>
            </a:extLst>
          </p:cNvPr>
          <p:cNvSpPr/>
          <p:nvPr/>
        </p:nvSpPr>
        <p:spPr>
          <a:xfrm rot="12770">
            <a:off x="10232768" y="266012"/>
            <a:ext cx="181893" cy="176004"/>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mn-ea"/>
              <a:sym typeface="+mn-lt"/>
            </a:endParaRPr>
          </a:p>
        </p:txBody>
      </p:sp>
      <p:sp>
        <p:nvSpPr>
          <p:cNvPr id="19" name="Google Shape;13;p2">
            <a:extLst>
              <a:ext uri="{FF2B5EF4-FFF2-40B4-BE49-F238E27FC236}">
                <a16:creationId xmlns:a16="http://schemas.microsoft.com/office/drawing/2014/main" id="{239E63D8-3CD1-4EAC-98E6-C8F932B96BCB}"/>
              </a:ext>
            </a:extLst>
          </p:cNvPr>
          <p:cNvSpPr/>
          <p:nvPr/>
        </p:nvSpPr>
        <p:spPr>
          <a:xfrm rot="12770">
            <a:off x="11114548" y="3154228"/>
            <a:ext cx="775571" cy="75045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w="16192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
        <p:nvSpPr>
          <p:cNvPr id="20" name="Google Shape;13;p2">
            <a:extLst>
              <a:ext uri="{FF2B5EF4-FFF2-40B4-BE49-F238E27FC236}">
                <a16:creationId xmlns:a16="http://schemas.microsoft.com/office/drawing/2014/main" id="{7725E3E8-42FF-4423-8761-DBC9C5E992C4}"/>
              </a:ext>
            </a:extLst>
          </p:cNvPr>
          <p:cNvSpPr/>
          <p:nvPr/>
        </p:nvSpPr>
        <p:spPr>
          <a:xfrm rot="12770">
            <a:off x="5683979" y="968367"/>
            <a:ext cx="775571" cy="75045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w="16192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Tree>
    <p:extLst>
      <p:ext uri="{BB962C8B-B14F-4D97-AF65-F5344CB8AC3E}">
        <p14:creationId xmlns:p14="http://schemas.microsoft.com/office/powerpoint/2010/main" val="2524281478"/>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P spid="14"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15" name="Google Shape;115;p16"/>
          <p:cNvSpPr/>
          <p:nvPr/>
        </p:nvSpPr>
        <p:spPr>
          <a:xfrm>
            <a:off x="9546778" y="1675886"/>
            <a:ext cx="1127896" cy="2028312"/>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264CDF"/>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100"/>
              <a:buFontTx/>
              <a:buNone/>
              <a:tabLst/>
              <a:defRPr/>
            </a:pPr>
            <a:r>
              <a:rPr kumimoji="0" lang="en" sz="3333" b="0" i="0" u="none" strike="noStrike" kern="0" cap="none" spc="0" normalizeH="0" baseline="0" noProof="0">
                <a:ln>
                  <a:noFill/>
                </a:ln>
                <a:solidFill>
                  <a:srgbClr val="FFFFFF"/>
                </a:solidFill>
                <a:effectLst/>
                <a:uLnTx/>
                <a:uFillTx/>
                <a:cs typeface="+mn-ea"/>
                <a:sym typeface="+mn-lt"/>
              </a:rPr>
              <a:t>04</a:t>
            </a:r>
            <a:endParaRPr kumimoji="0" sz="1867" b="0" i="0" u="none" strike="noStrike" kern="0" cap="none" spc="0" normalizeH="0" baseline="0" noProof="0">
              <a:ln>
                <a:noFill/>
              </a:ln>
              <a:solidFill>
                <a:srgbClr val="000000"/>
              </a:solidFill>
              <a:effectLst/>
              <a:uLnTx/>
              <a:uFillTx/>
              <a:cs typeface="+mn-ea"/>
              <a:sym typeface="+mn-lt"/>
            </a:endParaRPr>
          </a:p>
        </p:txBody>
      </p:sp>
      <p:sp>
        <p:nvSpPr>
          <p:cNvPr id="119" name="Google Shape;119;p16"/>
          <p:cNvSpPr/>
          <p:nvPr/>
        </p:nvSpPr>
        <p:spPr>
          <a:xfrm>
            <a:off x="5547688" y="1675886"/>
            <a:ext cx="1127896" cy="2028312"/>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264CDF"/>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100"/>
              <a:buFontTx/>
              <a:buNone/>
              <a:tabLst/>
              <a:defRPr/>
            </a:pPr>
            <a:r>
              <a:rPr kumimoji="0" lang="en" sz="3333" b="0" i="0" u="none" strike="noStrike" kern="0" cap="none" spc="0" normalizeH="0" baseline="0" noProof="0">
                <a:ln>
                  <a:noFill/>
                </a:ln>
                <a:solidFill>
                  <a:srgbClr val="FFFFFF"/>
                </a:solidFill>
                <a:effectLst/>
                <a:uLnTx/>
                <a:uFillTx/>
                <a:cs typeface="+mn-ea"/>
                <a:sym typeface="+mn-lt"/>
              </a:rPr>
              <a:t>02</a:t>
            </a:r>
            <a:endParaRPr kumimoji="0" sz="1867" b="0" i="0" u="none" strike="noStrike" kern="0" cap="none" spc="0" normalizeH="0" baseline="0" noProof="0">
              <a:ln>
                <a:noFill/>
              </a:ln>
              <a:solidFill>
                <a:srgbClr val="000000"/>
              </a:solidFill>
              <a:effectLst/>
              <a:uLnTx/>
              <a:uFillTx/>
              <a:cs typeface="+mn-ea"/>
              <a:sym typeface="+mn-lt"/>
            </a:endParaRPr>
          </a:p>
        </p:txBody>
      </p:sp>
      <p:sp>
        <p:nvSpPr>
          <p:cNvPr id="123" name="Google Shape;123;p16"/>
          <p:cNvSpPr/>
          <p:nvPr/>
        </p:nvSpPr>
        <p:spPr>
          <a:xfrm>
            <a:off x="3548144" y="1675886"/>
            <a:ext cx="1127896" cy="2028312"/>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264CDF"/>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333" b="0" i="0" u="none" strike="noStrike" kern="0" cap="none" spc="0" normalizeH="0" baseline="0" noProof="0" dirty="0">
                <a:ln>
                  <a:noFill/>
                </a:ln>
                <a:solidFill>
                  <a:srgbClr val="FFFFFF"/>
                </a:solidFill>
                <a:effectLst/>
                <a:uLnTx/>
                <a:uFillTx/>
                <a:cs typeface="+mn-ea"/>
                <a:sym typeface="+mn-lt"/>
              </a:rPr>
              <a:t>01</a:t>
            </a:r>
            <a:endParaRPr kumimoji="0" sz="3333" b="0" i="0" u="none" strike="noStrike" kern="0" cap="none" spc="0" normalizeH="0" baseline="0" noProof="0" dirty="0">
              <a:ln>
                <a:noFill/>
              </a:ln>
              <a:solidFill>
                <a:srgbClr val="FFFFFF"/>
              </a:solidFill>
              <a:effectLst/>
              <a:uLnTx/>
              <a:uFillTx/>
              <a:cs typeface="+mn-ea"/>
              <a:sym typeface="+mn-lt"/>
            </a:endParaRPr>
          </a:p>
        </p:txBody>
      </p:sp>
      <p:sp>
        <p:nvSpPr>
          <p:cNvPr id="127" name="Google Shape;127;p16"/>
          <p:cNvSpPr/>
          <p:nvPr/>
        </p:nvSpPr>
        <p:spPr>
          <a:xfrm>
            <a:off x="7547234" y="1675886"/>
            <a:ext cx="1127896" cy="2028312"/>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264CDF"/>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100"/>
              <a:buFontTx/>
              <a:buNone/>
              <a:tabLst/>
              <a:defRPr/>
            </a:pPr>
            <a:r>
              <a:rPr kumimoji="0" lang="en" sz="3333" b="0" i="0" u="none" strike="noStrike" kern="0" cap="none" spc="0" normalizeH="0" baseline="0" noProof="0">
                <a:ln>
                  <a:noFill/>
                </a:ln>
                <a:solidFill>
                  <a:srgbClr val="FFFFFF"/>
                </a:solidFill>
                <a:effectLst/>
                <a:uLnTx/>
                <a:uFillTx/>
                <a:cs typeface="+mn-ea"/>
                <a:sym typeface="+mn-lt"/>
              </a:rPr>
              <a:t>03</a:t>
            </a:r>
            <a:endParaRPr kumimoji="0" sz="1867" b="0" i="0" u="none" strike="noStrike" kern="0" cap="none" spc="0" normalizeH="0" baseline="0" noProof="0">
              <a:ln>
                <a:noFill/>
              </a:ln>
              <a:solidFill>
                <a:srgbClr val="000000"/>
              </a:solidFill>
              <a:effectLst/>
              <a:uLnTx/>
              <a:uFillTx/>
              <a:cs typeface="+mn-ea"/>
              <a:sym typeface="+mn-lt"/>
            </a:endParaRPr>
          </a:p>
        </p:txBody>
      </p:sp>
      <p:sp>
        <p:nvSpPr>
          <p:cNvPr id="132" name="Google Shape;132;p16"/>
          <p:cNvSpPr/>
          <p:nvPr/>
        </p:nvSpPr>
        <p:spPr>
          <a:xfrm>
            <a:off x="1539619" y="2029024"/>
            <a:ext cx="95581" cy="274630"/>
          </a:xfrm>
          <a:custGeom>
            <a:avLst/>
            <a:gdLst/>
            <a:ahLst/>
            <a:cxnLst/>
            <a:rect l="l" t="t" r="r" b="b"/>
            <a:pathLst>
              <a:path w="2699" h="7755" extrusionOk="0">
                <a:moveTo>
                  <a:pt x="1303" y="0"/>
                </a:moveTo>
                <a:cubicBezTo>
                  <a:pt x="590" y="0"/>
                  <a:pt x="0" y="590"/>
                  <a:pt x="0" y="1303"/>
                </a:cubicBezTo>
                <a:lnTo>
                  <a:pt x="0" y="6452"/>
                </a:lnTo>
                <a:cubicBezTo>
                  <a:pt x="0" y="7166"/>
                  <a:pt x="590" y="7755"/>
                  <a:pt x="1303" y="7755"/>
                </a:cubicBezTo>
                <a:lnTo>
                  <a:pt x="1396" y="7755"/>
                </a:lnTo>
                <a:cubicBezTo>
                  <a:pt x="2141" y="7755"/>
                  <a:pt x="2699" y="7166"/>
                  <a:pt x="2699" y="6452"/>
                </a:cubicBezTo>
                <a:lnTo>
                  <a:pt x="2699" y="1303"/>
                </a:lnTo>
                <a:cubicBezTo>
                  <a:pt x="2699" y="590"/>
                  <a:pt x="2141" y="0"/>
                  <a:pt x="1396" y="0"/>
                </a:cubicBezTo>
                <a:close/>
              </a:path>
            </a:pathLst>
          </a:custGeom>
          <a:solidFill>
            <a:srgbClr val="66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33" name="Google Shape;133;p16"/>
          <p:cNvSpPr/>
          <p:nvPr/>
        </p:nvSpPr>
        <p:spPr>
          <a:xfrm>
            <a:off x="1565967" y="1652226"/>
            <a:ext cx="9221915" cy="426270"/>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34" name="Google Shape;134;p16"/>
          <p:cNvSpPr/>
          <p:nvPr/>
        </p:nvSpPr>
        <p:spPr>
          <a:xfrm>
            <a:off x="1324275" y="2284821"/>
            <a:ext cx="1714372" cy="3589489"/>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35" name="Google Shape;135;p16"/>
          <p:cNvSpPr/>
          <p:nvPr/>
        </p:nvSpPr>
        <p:spPr>
          <a:xfrm>
            <a:off x="1510350" y="2308689"/>
            <a:ext cx="1513928" cy="3374674"/>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36" name="Google Shape;136;p16"/>
          <p:cNvSpPr/>
          <p:nvPr/>
        </p:nvSpPr>
        <p:spPr>
          <a:xfrm>
            <a:off x="1332800" y="2314778"/>
            <a:ext cx="1683197" cy="3542726"/>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37" name="Google Shape;137;p16"/>
          <p:cNvSpPr/>
          <p:nvPr/>
        </p:nvSpPr>
        <p:spPr>
          <a:xfrm>
            <a:off x="2001840" y="2555653"/>
            <a:ext cx="361677" cy="64785"/>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38" name="Google Shape;138;p16"/>
          <p:cNvSpPr/>
          <p:nvPr/>
        </p:nvSpPr>
        <p:spPr>
          <a:xfrm>
            <a:off x="2146267" y="2426813"/>
            <a:ext cx="56261" cy="64785"/>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39" name="Google Shape;139;p16"/>
          <p:cNvSpPr/>
          <p:nvPr/>
        </p:nvSpPr>
        <p:spPr>
          <a:xfrm>
            <a:off x="2006711" y="5432748"/>
            <a:ext cx="348525" cy="349743"/>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24" name="Synergistically utilize technically sound portals with frictionless chains. Dramatically customize…">
            <a:extLst>
              <a:ext uri="{FF2B5EF4-FFF2-40B4-BE49-F238E27FC236}">
                <a16:creationId xmlns:a16="http://schemas.microsoft.com/office/drawing/2014/main" id="{FFC594E2-3760-4A11-809C-F724C5453679}"/>
              </a:ext>
            </a:extLst>
          </p:cNvPr>
          <p:cNvSpPr txBox="1"/>
          <p:nvPr/>
        </p:nvSpPr>
        <p:spPr>
          <a:xfrm>
            <a:off x="3253194" y="3989545"/>
            <a:ext cx="1717796" cy="15799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cs typeface="+mn-ea"/>
                <a:sym typeface="+mn-lt"/>
              </a:rPr>
              <a:t>Your data will be stored using the Hash Functions and the Cryptographic Algorithm</a:t>
            </a:r>
            <a:endParaRPr lang="en-US" altLang="zh-CN" sz="1400" kern="0" dirty="0">
              <a:cs typeface="+mn-ea"/>
              <a:sym typeface="+mn-lt"/>
            </a:endParaRPr>
          </a:p>
        </p:txBody>
      </p:sp>
      <p:sp>
        <p:nvSpPr>
          <p:cNvPr id="25" name="Synergistically utilize technically sound portals with frictionless chains. Dramatically customize…">
            <a:extLst>
              <a:ext uri="{FF2B5EF4-FFF2-40B4-BE49-F238E27FC236}">
                <a16:creationId xmlns:a16="http://schemas.microsoft.com/office/drawing/2014/main" id="{8F1D204D-3951-44A4-898A-94E9F050C04C}"/>
              </a:ext>
            </a:extLst>
          </p:cNvPr>
          <p:cNvSpPr txBox="1"/>
          <p:nvPr/>
        </p:nvSpPr>
        <p:spPr>
          <a:xfrm>
            <a:off x="5252738" y="3996026"/>
            <a:ext cx="1717796" cy="190308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a:cs typeface="+mn-ea"/>
                <a:sym typeface="+mn-lt"/>
              </a:rPr>
              <a:t>In total there will be  combinations of pin possible, so in this case there will be less threat of any cyber attack </a:t>
            </a:r>
          </a:p>
        </p:txBody>
      </p:sp>
      <p:sp>
        <p:nvSpPr>
          <p:cNvPr id="26" name="Synergistically utilize technically sound portals with frictionless chains. Dramatically customize…">
            <a:extLst>
              <a:ext uri="{FF2B5EF4-FFF2-40B4-BE49-F238E27FC236}">
                <a16:creationId xmlns:a16="http://schemas.microsoft.com/office/drawing/2014/main" id="{6DCC077C-B625-4160-9E04-9F0E07DBF56E}"/>
              </a:ext>
            </a:extLst>
          </p:cNvPr>
          <p:cNvSpPr txBox="1"/>
          <p:nvPr/>
        </p:nvSpPr>
        <p:spPr>
          <a:xfrm>
            <a:off x="7252284" y="4000548"/>
            <a:ext cx="1717796" cy="190308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a:cs typeface="+mn-ea"/>
                <a:sym typeface="+mn-lt"/>
              </a:rPr>
              <a:t>There is no risk of losing money as there we have removed the OTP step, so there will be less frauds</a:t>
            </a:r>
          </a:p>
        </p:txBody>
      </p:sp>
      <p:sp>
        <p:nvSpPr>
          <p:cNvPr id="27" name="Synergistically utilize technically sound portals with frictionless chains. Dramatically customize…">
            <a:extLst>
              <a:ext uri="{FF2B5EF4-FFF2-40B4-BE49-F238E27FC236}">
                <a16:creationId xmlns:a16="http://schemas.microsoft.com/office/drawing/2014/main" id="{3C05673E-1D81-4D68-AB72-2B1F92F8D1A8}"/>
              </a:ext>
            </a:extLst>
          </p:cNvPr>
          <p:cNvSpPr txBox="1"/>
          <p:nvPr/>
        </p:nvSpPr>
        <p:spPr>
          <a:xfrm>
            <a:off x="9251830" y="4000548"/>
            <a:ext cx="1717796" cy="190308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cs typeface="+mn-ea"/>
                <a:sym typeface="+mn-lt"/>
              </a:rPr>
              <a:t>There will no case of data breach in this case as the hash functions will have the key of 128 bit length.</a:t>
            </a:r>
            <a:endParaRPr lang="en-US" altLang="zh-CN" sz="1400" kern="0" dirty="0">
              <a:cs typeface="+mn-ea"/>
              <a:sym typeface="+mn-lt"/>
            </a:endParaRPr>
          </a:p>
        </p:txBody>
      </p:sp>
      <p:grpSp>
        <p:nvGrpSpPr>
          <p:cNvPr id="28" name="组合 27">
            <a:extLst>
              <a:ext uri="{FF2B5EF4-FFF2-40B4-BE49-F238E27FC236}">
                <a16:creationId xmlns:a16="http://schemas.microsoft.com/office/drawing/2014/main" id="{A128C560-574B-46CB-A086-E7713FA92837}"/>
              </a:ext>
            </a:extLst>
          </p:cNvPr>
          <p:cNvGrpSpPr/>
          <p:nvPr/>
        </p:nvGrpSpPr>
        <p:grpSpPr>
          <a:xfrm>
            <a:off x="537152" y="457162"/>
            <a:ext cx="3945396" cy="656038"/>
            <a:chOff x="1471872" y="660362"/>
            <a:chExt cx="3465888" cy="656038"/>
          </a:xfrm>
        </p:grpSpPr>
        <p:grpSp>
          <p:nvGrpSpPr>
            <p:cNvPr id="29" name="组合 28">
              <a:extLst>
                <a:ext uri="{FF2B5EF4-FFF2-40B4-BE49-F238E27FC236}">
                  <a16:creationId xmlns:a16="http://schemas.microsoft.com/office/drawing/2014/main" id="{DED8747C-BA34-4317-8CA6-DE75615E6F05}"/>
                </a:ext>
              </a:extLst>
            </p:cNvPr>
            <p:cNvGrpSpPr/>
            <p:nvPr/>
          </p:nvGrpSpPr>
          <p:grpSpPr>
            <a:xfrm>
              <a:off x="1471872" y="660362"/>
              <a:ext cx="3465888" cy="656038"/>
              <a:chOff x="963832" y="1906354"/>
              <a:chExt cx="4126328" cy="781050"/>
            </a:xfrm>
          </p:grpSpPr>
          <p:sp>
            <p:nvSpPr>
              <p:cNvPr id="31" name="Rounded Rectangle 23">
                <a:extLst>
                  <a:ext uri="{FF2B5EF4-FFF2-40B4-BE49-F238E27FC236}">
                    <a16:creationId xmlns:a16="http://schemas.microsoft.com/office/drawing/2014/main" id="{FC380FB1-1AD9-4512-8CA1-B8781C2CB90B}"/>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32" name="Oval 24">
                <a:extLst>
                  <a:ext uri="{FF2B5EF4-FFF2-40B4-BE49-F238E27FC236}">
                    <a16:creationId xmlns:a16="http://schemas.microsoft.com/office/drawing/2014/main" id="{2B0F32A4-643A-4F7B-85F6-58536B22E19F}"/>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33" name="文本框 32">
                <a:extLst>
                  <a:ext uri="{FF2B5EF4-FFF2-40B4-BE49-F238E27FC236}">
                    <a16:creationId xmlns:a16="http://schemas.microsoft.com/office/drawing/2014/main" id="{982C2C39-4C9E-41A8-881E-6C1CC043CAF1}"/>
                  </a:ext>
                </a:extLst>
              </p:cNvPr>
              <p:cNvSpPr txBox="1"/>
              <p:nvPr/>
            </p:nvSpPr>
            <p:spPr>
              <a:xfrm>
                <a:off x="1823588" y="2120554"/>
                <a:ext cx="2898187" cy="476353"/>
              </a:xfrm>
              <a:prstGeom prst="rect">
                <a:avLst/>
              </a:prstGeom>
              <a:noFill/>
            </p:spPr>
            <p:txBody>
              <a:bodyPr wrap="square" rtlCol="0">
                <a:spAutoFit/>
              </a:bodyPr>
              <a:lstStyle/>
              <a:p>
                <a:pPr algn="dist"/>
                <a:r>
                  <a:rPr lang="en-US" altLang="zh-CN" sz="2000" dirty="0">
                    <a:solidFill>
                      <a:schemeClr val="bg1"/>
                    </a:solidFill>
                    <a:cs typeface="+mn-ea"/>
                    <a:sym typeface="+mn-lt"/>
                  </a:rPr>
                  <a:t>Why Our Solution is Best</a:t>
                </a:r>
                <a:endParaRPr lang="zh-CN" altLang="en-US" sz="2000" dirty="0">
                  <a:solidFill>
                    <a:schemeClr val="bg1"/>
                  </a:solidFill>
                  <a:cs typeface="+mn-ea"/>
                  <a:sym typeface="+mn-lt"/>
                </a:endParaRPr>
              </a:p>
            </p:txBody>
          </p:sp>
        </p:grpSp>
        <p:sp>
          <p:nvSpPr>
            <p:cNvPr id="30" name="iS1îḋe">
              <a:extLst>
                <a:ext uri="{FF2B5EF4-FFF2-40B4-BE49-F238E27FC236}">
                  <a16:creationId xmlns:a16="http://schemas.microsoft.com/office/drawing/2014/main" id="{16D4B450-E88C-45D9-8D09-E3DABB2F4748}"/>
                </a:ext>
              </a:extLst>
            </p:cNvPr>
            <p:cNvSpPr/>
            <p:nvPr/>
          </p:nvSpPr>
          <p:spPr bwMode="auto">
            <a:xfrm>
              <a:off x="1666951" y="863289"/>
              <a:ext cx="336252" cy="232968"/>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grpSp>
    </p:spTree>
    <p:extLst>
      <p:ext uri="{BB962C8B-B14F-4D97-AF65-F5344CB8AC3E}">
        <p14:creationId xmlns:p14="http://schemas.microsoft.com/office/powerpoint/2010/main" val="2817199998"/>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EB41AF-5E88-430D-AC4C-5195A5EEE05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86DE6997-9F81-4773-A1C5-0519630B98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8400" y="0"/>
            <a:ext cx="5943600" cy="6858000"/>
          </a:xfrm>
          <a:prstGeom prst="rect">
            <a:avLst/>
          </a:prstGeom>
        </p:spPr>
      </p:pic>
      <p:grpSp>
        <p:nvGrpSpPr>
          <p:cNvPr id="6" name="组合 5">
            <a:extLst>
              <a:ext uri="{FF2B5EF4-FFF2-40B4-BE49-F238E27FC236}">
                <a16:creationId xmlns:a16="http://schemas.microsoft.com/office/drawing/2014/main" id="{776753EE-A4F1-4AEA-8283-706F45989AC5}"/>
              </a:ext>
            </a:extLst>
          </p:cNvPr>
          <p:cNvGrpSpPr/>
          <p:nvPr/>
        </p:nvGrpSpPr>
        <p:grpSpPr>
          <a:xfrm>
            <a:off x="1156912" y="3429000"/>
            <a:ext cx="3909110" cy="910810"/>
            <a:chOff x="963832" y="1906354"/>
            <a:chExt cx="4126328" cy="961421"/>
          </a:xfrm>
        </p:grpSpPr>
        <p:sp>
          <p:nvSpPr>
            <p:cNvPr id="7" name="Rounded Rectangle 23">
              <a:extLst>
                <a:ext uri="{FF2B5EF4-FFF2-40B4-BE49-F238E27FC236}">
                  <a16:creationId xmlns:a16="http://schemas.microsoft.com/office/drawing/2014/main" id="{BCF84F35-3A02-4BE3-9DFC-9FF045EE4C06}"/>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8" name="Oval 24">
              <a:extLst>
                <a:ext uri="{FF2B5EF4-FFF2-40B4-BE49-F238E27FC236}">
                  <a16:creationId xmlns:a16="http://schemas.microsoft.com/office/drawing/2014/main" id="{B1AF9902-B50A-4CEB-8EC7-F42954A657BD}"/>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10" name="文本框 9">
              <a:extLst>
                <a:ext uri="{FF2B5EF4-FFF2-40B4-BE49-F238E27FC236}">
                  <a16:creationId xmlns:a16="http://schemas.microsoft.com/office/drawing/2014/main" id="{9A0FB876-6F4F-4C08-BC30-BE9AAB939DE3}"/>
                </a:ext>
              </a:extLst>
            </p:cNvPr>
            <p:cNvSpPr txBox="1"/>
            <p:nvPr/>
          </p:nvSpPr>
          <p:spPr>
            <a:xfrm>
              <a:off x="1823589" y="2120554"/>
              <a:ext cx="3013058" cy="747221"/>
            </a:xfrm>
            <a:prstGeom prst="rect">
              <a:avLst/>
            </a:prstGeom>
            <a:noFill/>
          </p:spPr>
          <p:txBody>
            <a:bodyPr wrap="square" rtlCol="0">
              <a:spAutoFit/>
            </a:bodyPr>
            <a:lstStyle/>
            <a:p>
              <a:pPr algn="dist"/>
              <a:r>
                <a:rPr lang="en-IN" altLang="zh-CN" sz="2000" dirty="0">
                  <a:solidFill>
                    <a:schemeClr val="bg1"/>
                  </a:solidFill>
                  <a:cs typeface="+mn-ea"/>
                  <a:sym typeface="+mn-lt"/>
                </a:rPr>
                <a:t>GitHub: </a:t>
              </a:r>
              <a:r>
                <a:rPr lang="en-IN" sz="2000" b="0" i="0" u="none" strike="noStrike" dirty="0">
                  <a:effectLst/>
                  <a:latin typeface="Times New Roman" panose="02020603050405020304" pitchFamily="18" charset="0"/>
                </a:rPr>
                <a:t>bit.ly</a:t>
              </a:r>
              <a:r>
                <a:rPr lang="en-IN" sz="2000" b="0" i="0" u="none" strike="noStrike" dirty="0">
                  <a:effectLst/>
                  <a:latin typeface="Proxima Nova Semibold"/>
                </a:rPr>
                <a:t>/3DVUZQR</a:t>
              </a:r>
              <a:endParaRPr lang="en-IN" sz="2000" b="0" i="0" u="none" strike="noStrike" dirty="0">
                <a:effectLst/>
                <a:latin typeface="Times New Roman" panose="02020603050405020304" pitchFamily="18" charset="0"/>
              </a:endParaRPr>
            </a:p>
            <a:p>
              <a:pPr algn="dist"/>
              <a:r>
                <a:rPr lang="en-IN" altLang="zh-CN" sz="2000" dirty="0">
                  <a:solidFill>
                    <a:schemeClr val="bg1"/>
                  </a:solidFill>
                  <a:cs typeface="+mn-ea"/>
                  <a:sym typeface="+mn-lt"/>
                </a:rPr>
                <a:t>  </a:t>
              </a:r>
              <a:endParaRPr lang="zh-CN" altLang="en-US" sz="2000" dirty="0">
                <a:solidFill>
                  <a:schemeClr val="bg1"/>
                </a:solidFill>
                <a:cs typeface="+mn-ea"/>
                <a:sym typeface="+mn-lt"/>
              </a:endParaRPr>
            </a:p>
          </p:txBody>
        </p:sp>
      </p:grpSp>
      <p:sp>
        <p:nvSpPr>
          <p:cNvPr id="11" name="Synergistically utilize technically sound portals with frictionless chains. Dramatically customize…">
            <a:extLst>
              <a:ext uri="{FF2B5EF4-FFF2-40B4-BE49-F238E27FC236}">
                <a16:creationId xmlns:a16="http://schemas.microsoft.com/office/drawing/2014/main" id="{B2FC2CFC-7D69-4BA8-BBA1-58C67FEC6BA6}"/>
              </a:ext>
            </a:extLst>
          </p:cNvPr>
          <p:cNvSpPr txBox="1"/>
          <p:nvPr/>
        </p:nvSpPr>
        <p:spPr>
          <a:xfrm>
            <a:off x="1971410" y="4481919"/>
            <a:ext cx="2578966" cy="22570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100" kern="0" dirty="0">
                <a:solidFill>
                  <a:schemeClr val="bg1">
                    <a:lumMod val="65000"/>
                  </a:schemeClr>
                </a:solidFill>
                <a:cs typeface="+mn-ea"/>
                <a:sym typeface="+mn-lt"/>
              </a:rPr>
              <a:t>.</a:t>
            </a:r>
            <a:endParaRPr lang="en-US" altLang="zh-CN" sz="1100" kern="0" dirty="0">
              <a:solidFill>
                <a:schemeClr val="bg1">
                  <a:lumMod val="65000"/>
                </a:schemeClr>
              </a:solidFill>
              <a:cs typeface="+mn-ea"/>
              <a:sym typeface="+mn-lt"/>
            </a:endParaRPr>
          </a:p>
        </p:txBody>
      </p:sp>
      <p:sp>
        <p:nvSpPr>
          <p:cNvPr id="12" name="文本框 11">
            <a:extLst>
              <a:ext uri="{FF2B5EF4-FFF2-40B4-BE49-F238E27FC236}">
                <a16:creationId xmlns:a16="http://schemas.microsoft.com/office/drawing/2014/main" id="{42B506B8-CB90-4A04-9F70-7C0FCF8B1108}"/>
              </a:ext>
            </a:extLst>
          </p:cNvPr>
          <p:cNvSpPr txBox="1"/>
          <p:nvPr/>
        </p:nvSpPr>
        <p:spPr>
          <a:xfrm>
            <a:off x="896701" y="2239972"/>
            <a:ext cx="5654570" cy="1107996"/>
          </a:xfrm>
          <a:prstGeom prst="rect">
            <a:avLst/>
          </a:prstGeom>
          <a:noFill/>
        </p:spPr>
        <p:txBody>
          <a:bodyPr wrap="square" rtlCol="0">
            <a:spAutoFit/>
          </a:bodyPr>
          <a:lstStyle/>
          <a:p>
            <a:pPr algn="ctr"/>
            <a:r>
              <a:rPr lang="en-US" altLang="zh-CN" sz="6600" dirty="0">
                <a:solidFill>
                  <a:srgbClr val="264CDF"/>
                </a:solidFill>
                <a:cs typeface="+mn-ea"/>
                <a:sym typeface="+mn-lt"/>
              </a:rPr>
              <a:t>THANK YOU</a:t>
            </a:r>
            <a:endParaRPr lang="zh-CN" altLang="en-US" sz="6600" dirty="0">
              <a:solidFill>
                <a:srgbClr val="264CDF"/>
              </a:solidFill>
              <a:cs typeface="+mn-ea"/>
              <a:sym typeface="+mn-lt"/>
            </a:endParaRPr>
          </a:p>
        </p:txBody>
      </p:sp>
      <p:sp>
        <p:nvSpPr>
          <p:cNvPr id="13" name="iS1îḋe">
            <a:extLst>
              <a:ext uri="{FF2B5EF4-FFF2-40B4-BE49-F238E27FC236}">
                <a16:creationId xmlns:a16="http://schemas.microsoft.com/office/drawing/2014/main" id="{78C17A68-F1EB-4CEB-8D59-E19C2F040851}"/>
              </a:ext>
            </a:extLst>
          </p:cNvPr>
          <p:cNvSpPr/>
          <p:nvPr/>
        </p:nvSpPr>
        <p:spPr bwMode="auto">
          <a:xfrm>
            <a:off x="1351991" y="3631924"/>
            <a:ext cx="379252" cy="262760"/>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grpSp>
        <p:nvGrpSpPr>
          <p:cNvPr id="14" name="组合 13">
            <a:extLst>
              <a:ext uri="{FF2B5EF4-FFF2-40B4-BE49-F238E27FC236}">
                <a16:creationId xmlns:a16="http://schemas.microsoft.com/office/drawing/2014/main" id="{6488A862-D03B-4C4E-8907-6D8F16A4FFD6}"/>
              </a:ext>
            </a:extLst>
          </p:cNvPr>
          <p:cNvGrpSpPr/>
          <p:nvPr/>
        </p:nvGrpSpPr>
        <p:grpSpPr>
          <a:xfrm rot="5400000">
            <a:off x="2586105" y="1195914"/>
            <a:ext cx="101370" cy="1330760"/>
            <a:chOff x="508216" y="2820579"/>
            <a:chExt cx="196770" cy="2583143"/>
          </a:xfrm>
          <a:solidFill>
            <a:srgbClr val="264CDF"/>
          </a:solidFill>
        </p:grpSpPr>
        <p:sp>
          <p:nvSpPr>
            <p:cNvPr id="15" name="椭圆 14">
              <a:extLst>
                <a:ext uri="{FF2B5EF4-FFF2-40B4-BE49-F238E27FC236}">
                  <a16:creationId xmlns:a16="http://schemas.microsoft.com/office/drawing/2014/main" id="{C6B557FB-7BBD-4495-A761-97E1247FB068}"/>
                </a:ext>
              </a:extLst>
            </p:cNvPr>
            <p:cNvSpPr/>
            <p:nvPr/>
          </p:nvSpPr>
          <p:spPr>
            <a:xfrm>
              <a:off x="508217" y="2820579"/>
              <a:ext cx="196769" cy="196769"/>
            </a:xfrm>
            <a:prstGeom prst="ellipse">
              <a:avLst/>
            </a:prstGeom>
            <a:grpFill/>
            <a:ln>
              <a:solidFill>
                <a:srgbClr val="264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lumMod val="50000"/>
                  </a:schemeClr>
                </a:solidFill>
                <a:cs typeface="+mn-ea"/>
                <a:sym typeface="+mn-lt"/>
              </a:endParaRPr>
            </a:p>
          </p:txBody>
        </p:sp>
        <p:cxnSp>
          <p:nvCxnSpPr>
            <p:cNvPr id="16" name="直接连接符 15">
              <a:extLst>
                <a:ext uri="{FF2B5EF4-FFF2-40B4-BE49-F238E27FC236}">
                  <a16:creationId xmlns:a16="http://schemas.microsoft.com/office/drawing/2014/main" id="{D523E617-1323-455D-ACA5-F00E82E3A260}"/>
                </a:ext>
              </a:extLst>
            </p:cNvPr>
            <p:cNvCxnSpPr/>
            <p:nvPr/>
          </p:nvCxnSpPr>
          <p:spPr>
            <a:xfrm>
              <a:off x="606601" y="3222594"/>
              <a:ext cx="0" cy="585926"/>
            </a:xfrm>
            <a:prstGeom prst="line">
              <a:avLst/>
            </a:prstGeom>
            <a:grpFill/>
            <a:ln>
              <a:solidFill>
                <a:srgbClr val="264CDF"/>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0D6C48E5-2205-4849-92F2-88DA8397ED8D}"/>
                </a:ext>
              </a:extLst>
            </p:cNvPr>
            <p:cNvSpPr/>
            <p:nvPr/>
          </p:nvSpPr>
          <p:spPr>
            <a:xfrm>
              <a:off x="508216" y="4013766"/>
              <a:ext cx="196769" cy="196769"/>
            </a:xfrm>
            <a:prstGeom prst="ellipse">
              <a:avLst/>
            </a:prstGeom>
            <a:grpFill/>
            <a:ln>
              <a:solidFill>
                <a:srgbClr val="264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lumMod val="50000"/>
                  </a:schemeClr>
                </a:solidFill>
                <a:cs typeface="+mn-ea"/>
                <a:sym typeface="+mn-lt"/>
              </a:endParaRPr>
            </a:p>
          </p:txBody>
        </p:sp>
        <p:cxnSp>
          <p:nvCxnSpPr>
            <p:cNvPr id="18" name="直接连接符 17">
              <a:extLst>
                <a:ext uri="{FF2B5EF4-FFF2-40B4-BE49-F238E27FC236}">
                  <a16:creationId xmlns:a16="http://schemas.microsoft.com/office/drawing/2014/main" id="{79766BAB-B45B-46A3-956D-4CE259071044}"/>
                </a:ext>
              </a:extLst>
            </p:cNvPr>
            <p:cNvCxnSpPr/>
            <p:nvPr/>
          </p:nvCxnSpPr>
          <p:spPr>
            <a:xfrm>
              <a:off x="606600" y="4415781"/>
              <a:ext cx="0" cy="585926"/>
            </a:xfrm>
            <a:prstGeom prst="line">
              <a:avLst/>
            </a:prstGeom>
            <a:grpFill/>
            <a:ln>
              <a:solidFill>
                <a:srgbClr val="264CDF"/>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7B0366CA-8785-4890-93DB-428AD5BF5EF5}"/>
                </a:ext>
              </a:extLst>
            </p:cNvPr>
            <p:cNvSpPr/>
            <p:nvPr/>
          </p:nvSpPr>
          <p:spPr>
            <a:xfrm>
              <a:off x="508216" y="5206953"/>
              <a:ext cx="196769" cy="196769"/>
            </a:xfrm>
            <a:prstGeom prst="ellipse">
              <a:avLst/>
            </a:prstGeom>
            <a:grpFill/>
            <a:ln>
              <a:solidFill>
                <a:srgbClr val="264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lumMod val="50000"/>
                  </a:schemeClr>
                </a:solidFill>
                <a:cs typeface="+mn-ea"/>
                <a:sym typeface="+mn-lt"/>
              </a:endParaRPr>
            </a:p>
          </p:txBody>
        </p:sp>
      </p:grpSp>
    </p:spTree>
    <p:extLst>
      <p:ext uri="{BB962C8B-B14F-4D97-AF65-F5344CB8AC3E}">
        <p14:creationId xmlns:p14="http://schemas.microsoft.com/office/powerpoint/2010/main" val="3819664974"/>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0E93A52-757A-4F3D-B597-593C911A3C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0" y="0"/>
            <a:ext cx="12192000" cy="6858000"/>
          </a:xfrm>
          <a:prstGeom prst="rect">
            <a:avLst/>
          </a:prstGeom>
        </p:spPr>
      </p:pic>
      <p:sp>
        <p:nvSpPr>
          <p:cNvPr id="4" name="Graphic 2774">
            <a:extLst>
              <a:ext uri="{FF2B5EF4-FFF2-40B4-BE49-F238E27FC236}">
                <a16:creationId xmlns:a16="http://schemas.microsoft.com/office/drawing/2014/main" id="{910CC1B0-4D37-4B9D-8B3A-5BE8F1D8ADD2}"/>
              </a:ext>
            </a:extLst>
          </p:cNvPr>
          <p:cNvSpPr/>
          <p:nvPr/>
        </p:nvSpPr>
        <p:spPr>
          <a:xfrm flipH="1">
            <a:off x="3319843" y="837353"/>
            <a:ext cx="4097209" cy="5012074"/>
          </a:xfrm>
          <a:custGeom>
            <a:avLst/>
            <a:gdLst>
              <a:gd name="connsiteX0" fmla="*/ 0 w 7258050"/>
              <a:gd name="connsiteY0" fmla="*/ 4352925 h 4343400"/>
              <a:gd name="connsiteX1" fmla="*/ 2524125 w 7258050"/>
              <a:gd name="connsiteY1" fmla="*/ 3067050 h 4343400"/>
              <a:gd name="connsiteX2" fmla="*/ 3933825 w 7258050"/>
              <a:gd name="connsiteY2" fmla="*/ 2286000 h 4343400"/>
              <a:gd name="connsiteX3" fmla="*/ 4343400 w 7258050"/>
              <a:gd name="connsiteY3" fmla="*/ 2381250 h 4343400"/>
              <a:gd name="connsiteX4" fmla="*/ 4905375 w 7258050"/>
              <a:gd name="connsiteY4" fmla="*/ 2028825 h 4343400"/>
              <a:gd name="connsiteX5" fmla="*/ 5657850 w 7258050"/>
              <a:gd name="connsiteY5" fmla="*/ 1343025 h 4343400"/>
              <a:gd name="connsiteX6" fmla="*/ 6010275 w 7258050"/>
              <a:gd name="connsiteY6" fmla="*/ 1409700 h 4343400"/>
              <a:gd name="connsiteX7" fmla="*/ 7258050 w 7258050"/>
              <a:gd name="connsiteY7" fmla="*/ 0 h 4343400"/>
              <a:gd name="connsiteX0" fmla="*/ 0 w 7632944"/>
              <a:gd name="connsiteY0" fmla="*/ 4531153 h 4531153"/>
              <a:gd name="connsiteX1" fmla="*/ 2899019 w 7632944"/>
              <a:gd name="connsiteY1" fmla="*/ 3067050 h 4531153"/>
              <a:gd name="connsiteX2" fmla="*/ 4308719 w 7632944"/>
              <a:gd name="connsiteY2" fmla="*/ 2286000 h 4531153"/>
              <a:gd name="connsiteX3" fmla="*/ 4718294 w 7632944"/>
              <a:gd name="connsiteY3" fmla="*/ 2381250 h 4531153"/>
              <a:gd name="connsiteX4" fmla="*/ 5280269 w 7632944"/>
              <a:gd name="connsiteY4" fmla="*/ 2028825 h 4531153"/>
              <a:gd name="connsiteX5" fmla="*/ 6032744 w 7632944"/>
              <a:gd name="connsiteY5" fmla="*/ 1343025 h 4531153"/>
              <a:gd name="connsiteX6" fmla="*/ 6385169 w 7632944"/>
              <a:gd name="connsiteY6" fmla="*/ 1409700 h 4531153"/>
              <a:gd name="connsiteX7" fmla="*/ 7632944 w 7632944"/>
              <a:gd name="connsiteY7" fmla="*/ 0 h 4531153"/>
              <a:gd name="connsiteX0" fmla="*/ 0 w 5502400"/>
              <a:gd name="connsiteY0" fmla="*/ 4730159 h 4730159"/>
              <a:gd name="connsiteX1" fmla="*/ 768475 w 5502400"/>
              <a:gd name="connsiteY1" fmla="*/ 3067050 h 4730159"/>
              <a:gd name="connsiteX2" fmla="*/ 2178175 w 5502400"/>
              <a:gd name="connsiteY2" fmla="*/ 2286000 h 4730159"/>
              <a:gd name="connsiteX3" fmla="*/ 2587750 w 5502400"/>
              <a:gd name="connsiteY3" fmla="*/ 2381250 h 4730159"/>
              <a:gd name="connsiteX4" fmla="*/ 3149725 w 5502400"/>
              <a:gd name="connsiteY4" fmla="*/ 2028825 h 4730159"/>
              <a:gd name="connsiteX5" fmla="*/ 3902200 w 5502400"/>
              <a:gd name="connsiteY5" fmla="*/ 1343025 h 4730159"/>
              <a:gd name="connsiteX6" fmla="*/ 4254625 w 5502400"/>
              <a:gd name="connsiteY6" fmla="*/ 1409700 h 4730159"/>
              <a:gd name="connsiteX7" fmla="*/ 5502400 w 5502400"/>
              <a:gd name="connsiteY7" fmla="*/ 0 h 4730159"/>
              <a:gd name="connsiteX0" fmla="*/ 0 w 5502400"/>
              <a:gd name="connsiteY0" fmla="*/ 4730159 h 4730159"/>
              <a:gd name="connsiteX1" fmla="*/ 1306965 w 5502400"/>
              <a:gd name="connsiteY1" fmla="*/ 3945022 h 4730159"/>
              <a:gd name="connsiteX2" fmla="*/ 2178175 w 5502400"/>
              <a:gd name="connsiteY2" fmla="*/ 2286000 h 4730159"/>
              <a:gd name="connsiteX3" fmla="*/ 2587750 w 5502400"/>
              <a:gd name="connsiteY3" fmla="*/ 2381250 h 4730159"/>
              <a:gd name="connsiteX4" fmla="*/ 3149725 w 5502400"/>
              <a:gd name="connsiteY4" fmla="*/ 2028825 h 4730159"/>
              <a:gd name="connsiteX5" fmla="*/ 3902200 w 5502400"/>
              <a:gd name="connsiteY5" fmla="*/ 1343025 h 4730159"/>
              <a:gd name="connsiteX6" fmla="*/ 4254625 w 5502400"/>
              <a:gd name="connsiteY6" fmla="*/ 1409700 h 4730159"/>
              <a:gd name="connsiteX7" fmla="*/ 5502400 w 5502400"/>
              <a:gd name="connsiteY7" fmla="*/ 0 h 4730159"/>
              <a:gd name="connsiteX0" fmla="*/ 0 w 5502400"/>
              <a:gd name="connsiteY0" fmla="*/ 4730159 h 4730159"/>
              <a:gd name="connsiteX1" fmla="*/ 1306965 w 5502400"/>
              <a:gd name="connsiteY1" fmla="*/ 3945022 h 4730159"/>
              <a:gd name="connsiteX2" fmla="*/ 2505951 w 5502400"/>
              <a:gd name="connsiteY2" fmla="*/ 2625482 h 4730159"/>
              <a:gd name="connsiteX3" fmla="*/ 2587750 w 5502400"/>
              <a:gd name="connsiteY3" fmla="*/ 2381250 h 4730159"/>
              <a:gd name="connsiteX4" fmla="*/ 3149725 w 5502400"/>
              <a:gd name="connsiteY4" fmla="*/ 2028825 h 4730159"/>
              <a:gd name="connsiteX5" fmla="*/ 3902200 w 5502400"/>
              <a:gd name="connsiteY5" fmla="*/ 1343025 h 4730159"/>
              <a:gd name="connsiteX6" fmla="*/ 4254625 w 5502400"/>
              <a:gd name="connsiteY6" fmla="*/ 1409700 h 4730159"/>
              <a:gd name="connsiteX7" fmla="*/ 5502400 w 5502400"/>
              <a:gd name="connsiteY7" fmla="*/ 0 h 4730159"/>
              <a:gd name="connsiteX0" fmla="*/ 0 w 5502400"/>
              <a:gd name="connsiteY0" fmla="*/ 4730159 h 4730159"/>
              <a:gd name="connsiteX1" fmla="*/ 1306965 w 5502400"/>
              <a:gd name="connsiteY1" fmla="*/ 3945022 h 4730159"/>
              <a:gd name="connsiteX2" fmla="*/ 2505951 w 5502400"/>
              <a:gd name="connsiteY2" fmla="*/ 2625482 h 4730159"/>
              <a:gd name="connsiteX3" fmla="*/ 2587750 w 5502400"/>
              <a:gd name="connsiteY3" fmla="*/ 2381250 h 4730159"/>
              <a:gd name="connsiteX4" fmla="*/ 3512620 w 5502400"/>
              <a:gd name="connsiteY4" fmla="*/ 2157595 h 4730159"/>
              <a:gd name="connsiteX5" fmla="*/ 3902200 w 5502400"/>
              <a:gd name="connsiteY5" fmla="*/ 1343025 h 4730159"/>
              <a:gd name="connsiteX6" fmla="*/ 4254625 w 5502400"/>
              <a:gd name="connsiteY6" fmla="*/ 1409700 h 4730159"/>
              <a:gd name="connsiteX7" fmla="*/ 5502400 w 5502400"/>
              <a:gd name="connsiteY7" fmla="*/ 0 h 4730159"/>
              <a:gd name="connsiteX0" fmla="*/ 0 w 5502400"/>
              <a:gd name="connsiteY0" fmla="*/ 4730159 h 4730159"/>
              <a:gd name="connsiteX1" fmla="*/ 1306965 w 5502400"/>
              <a:gd name="connsiteY1" fmla="*/ 3945022 h 4730159"/>
              <a:gd name="connsiteX2" fmla="*/ 2505951 w 5502400"/>
              <a:gd name="connsiteY2" fmla="*/ 2625482 h 4730159"/>
              <a:gd name="connsiteX3" fmla="*/ 2587750 w 5502400"/>
              <a:gd name="connsiteY3" fmla="*/ 2381250 h 4730159"/>
              <a:gd name="connsiteX4" fmla="*/ 3512620 w 5502400"/>
              <a:gd name="connsiteY4" fmla="*/ 2157595 h 4730159"/>
              <a:gd name="connsiteX5" fmla="*/ 3902200 w 5502400"/>
              <a:gd name="connsiteY5" fmla="*/ 1343025 h 4730159"/>
              <a:gd name="connsiteX6" fmla="*/ 4816527 w 5502400"/>
              <a:gd name="connsiteY6" fmla="*/ 882918 h 4730159"/>
              <a:gd name="connsiteX7" fmla="*/ 5502400 w 5502400"/>
              <a:gd name="connsiteY7" fmla="*/ 0 h 4730159"/>
              <a:gd name="connsiteX0" fmla="*/ 0 w 5502400"/>
              <a:gd name="connsiteY0" fmla="*/ 4730159 h 4730159"/>
              <a:gd name="connsiteX1" fmla="*/ 1306965 w 5502400"/>
              <a:gd name="connsiteY1" fmla="*/ 3945022 h 4730159"/>
              <a:gd name="connsiteX2" fmla="*/ 2505951 w 5502400"/>
              <a:gd name="connsiteY2" fmla="*/ 2625482 h 4730159"/>
              <a:gd name="connsiteX3" fmla="*/ 2587750 w 5502400"/>
              <a:gd name="connsiteY3" fmla="*/ 2381250 h 4730159"/>
              <a:gd name="connsiteX4" fmla="*/ 3512620 w 5502400"/>
              <a:gd name="connsiteY4" fmla="*/ 2157595 h 4730159"/>
              <a:gd name="connsiteX5" fmla="*/ 4335333 w 5502400"/>
              <a:gd name="connsiteY5" fmla="*/ 886480 h 4730159"/>
              <a:gd name="connsiteX6" fmla="*/ 4816527 w 5502400"/>
              <a:gd name="connsiteY6" fmla="*/ 882918 h 4730159"/>
              <a:gd name="connsiteX7" fmla="*/ 5502400 w 5502400"/>
              <a:gd name="connsiteY7" fmla="*/ 0 h 4730159"/>
              <a:gd name="connsiteX0" fmla="*/ 0 w 5502400"/>
              <a:gd name="connsiteY0" fmla="*/ 4730159 h 4730159"/>
              <a:gd name="connsiteX1" fmla="*/ 1306965 w 5502400"/>
              <a:gd name="connsiteY1" fmla="*/ 3945022 h 4730159"/>
              <a:gd name="connsiteX2" fmla="*/ 2505951 w 5502400"/>
              <a:gd name="connsiteY2" fmla="*/ 2625482 h 4730159"/>
              <a:gd name="connsiteX3" fmla="*/ 2587750 w 5502400"/>
              <a:gd name="connsiteY3" fmla="*/ 2381250 h 4730159"/>
              <a:gd name="connsiteX4" fmla="*/ 3617977 w 5502400"/>
              <a:gd name="connsiteY4" fmla="*/ 2344895 h 4730159"/>
              <a:gd name="connsiteX5" fmla="*/ 4335333 w 5502400"/>
              <a:gd name="connsiteY5" fmla="*/ 886480 h 4730159"/>
              <a:gd name="connsiteX6" fmla="*/ 4816527 w 5502400"/>
              <a:gd name="connsiteY6" fmla="*/ 882918 h 4730159"/>
              <a:gd name="connsiteX7" fmla="*/ 5502400 w 5502400"/>
              <a:gd name="connsiteY7" fmla="*/ 0 h 4730159"/>
              <a:gd name="connsiteX0" fmla="*/ 0 w 5502400"/>
              <a:gd name="connsiteY0" fmla="*/ 4730159 h 4730159"/>
              <a:gd name="connsiteX1" fmla="*/ 1306965 w 5502400"/>
              <a:gd name="connsiteY1" fmla="*/ 3945022 h 4730159"/>
              <a:gd name="connsiteX2" fmla="*/ 2505951 w 5502400"/>
              <a:gd name="connsiteY2" fmla="*/ 2625482 h 4730159"/>
              <a:gd name="connsiteX3" fmla="*/ 3184771 w 5502400"/>
              <a:gd name="connsiteY3" fmla="*/ 2568551 h 4730159"/>
              <a:gd name="connsiteX4" fmla="*/ 3617977 w 5502400"/>
              <a:gd name="connsiteY4" fmla="*/ 2344895 h 4730159"/>
              <a:gd name="connsiteX5" fmla="*/ 4335333 w 5502400"/>
              <a:gd name="connsiteY5" fmla="*/ 886480 h 4730159"/>
              <a:gd name="connsiteX6" fmla="*/ 4816527 w 5502400"/>
              <a:gd name="connsiteY6" fmla="*/ 882918 h 4730159"/>
              <a:gd name="connsiteX7" fmla="*/ 5502400 w 5502400"/>
              <a:gd name="connsiteY7" fmla="*/ 0 h 4730159"/>
              <a:gd name="connsiteX0" fmla="*/ 0 w 5502400"/>
              <a:gd name="connsiteY0" fmla="*/ 4730159 h 4730159"/>
              <a:gd name="connsiteX1" fmla="*/ 1306965 w 5502400"/>
              <a:gd name="connsiteY1" fmla="*/ 3945022 h 4730159"/>
              <a:gd name="connsiteX2" fmla="*/ 2974203 w 5502400"/>
              <a:gd name="connsiteY2" fmla="*/ 3046908 h 4730159"/>
              <a:gd name="connsiteX3" fmla="*/ 3184771 w 5502400"/>
              <a:gd name="connsiteY3" fmla="*/ 2568551 h 4730159"/>
              <a:gd name="connsiteX4" fmla="*/ 3617977 w 5502400"/>
              <a:gd name="connsiteY4" fmla="*/ 2344895 h 4730159"/>
              <a:gd name="connsiteX5" fmla="*/ 4335333 w 5502400"/>
              <a:gd name="connsiteY5" fmla="*/ 886480 h 4730159"/>
              <a:gd name="connsiteX6" fmla="*/ 4816527 w 5502400"/>
              <a:gd name="connsiteY6" fmla="*/ 882918 h 4730159"/>
              <a:gd name="connsiteX7" fmla="*/ 5502400 w 5502400"/>
              <a:gd name="connsiteY7" fmla="*/ 0 h 4730159"/>
              <a:gd name="connsiteX0" fmla="*/ 0 w 5502400"/>
              <a:gd name="connsiteY0" fmla="*/ 4730159 h 4730159"/>
              <a:gd name="connsiteX1" fmla="*/ 2196643 w 5502400"/>
              <a:gd name="connsiteY1" fmla="*/ 4003554 h 4730159"/>
              <a:gd name="connsiteX2" fmla="*/ 2974203 w 5502400"/>
              <a:gd name="connsiteY2" fmla="*/ 3046908 h 4730159"/>
              <a:gd name="connsiteX3" fmla="*/ 3184771 w 5502400"/>
              <a:gd name="connsiteY3" fmla="*/ 2568551 h 4730159"/>
              <a:gd name="connsiteX4" fmla="*/ 3617977 w 5502400"/>
              <a:gd name="connsiteY4" fmla="*/ 2344895 h 4730159"/>
              <a:gd name="connsiteX5" fmla="*/ 4335333 w 5502400"/>
              <a:gd name="connsiteY5" fmla="*/ 886480 h 4730159"/>
              <a:gd name="connsiteX6" fmla="*/ 4816527 w 5502400"/>
              <a:gd name="connsiteY6" fmla="*/ 882918 h 4730159"/>
              <a:gd name="connsiteX7" fmla="*/ 5502400 w 5502400"/>
              <a:gd name="connsiteY7" fmla="*/ 0 h 4730159"/>
              <a:gd name="connsiteX0" fmla="*/ 0 w 5291686"/>
              <a:gd name="connsiteY0" fmla="*/ 4823809 h 4823809"/>
              <a:gd name="connsiteX1" fmla="*/ 1985929 w 5291686"/>
              <a:gd name="connsiteY1" fmla="*/ 4003554 h 4823809"/>
              <a:gd name="connsiteX2" fmla="*/ 2763489 w 5291686"/>
              <a:gd name="connsiteY2" fmla="*/ 3046908 h 4823809"/>
              <a:gd name="connsiteX3" fmla="*/ 2974057 w 5291686"/>
              <a:gd name="connsiteY3" fmla="*/ 2568551 h 4823809"/>
              <a:gd name="connsiteX4" fmla="*/ 3407263 w 5291686"/>
              <a:gd name="connsiteY4" fmla="*/ 2344895 h 4823809"/>
              <a:gd name="connsiteX5" fmla="*/ 4124619 w 5291686"/>
              <a:gd name="connsiteY5" fmla="*/ 886480 h 4823809"/>
              <a:gd name="connsiteX6" fmla="*/ 4605813 w 5291686"/>
              <a:gd name="connsiteY6" fmla="*/ 882918 h 4823809"/>
              <a:gd name="connsiteX7" fmla="*/ 5291686 w 5291686"/>
              <a:gd name="connsiteY7" fmla="*/ 0 h 4823809"/>
              <a:gd name="connsiteX0" fmla="*/ 0 w 5198036"/>
              <a:gd name="connsiteY0" fmla="*/ 4812103 h 4812103"/>
              <a:gd name="connsiteX1" fmla="*/ 1985929 w 5198036"/>
              <a:gd name="connsiteY1" fmla="*/ 3991848 h 4812103"/>
              <a:gd name="connsiteX2" fmla="*/ 2763489 w 5198036"/>
              <a:gd name="connsiteY2" fmla="*/ 3035202 h 4812103"/>
              <a:gd name="connsiteX3" fmla="*/ 2974057 w 5198036"/>
              <a:gd name="connsiteY3" fmla="*/ 2556845 h 4812103"/>
              <a:gd name="connsiteX4" fmla="*/ 3407263 w 5198036"/>
              <a:gd name="connsiteY4" fmla="*/ 2333189 h 4812103"/>
              <a:gd name="connsiteX5" fmla="*/ 4124619 w 5198036"/>
              <a:gd name="connsiteY5" fmla="*/ 874774 h 4812103"/>
              <a:gd name="connsiteX6" fmla="*/ 4605813 w 5198036"/>
              <a:gd name="connsiteY6" fmla="*/ 871212 h 4812103"/>
              <a:gd name="connsiteX7" fmla="*/ 5198036 w 5198036"/>
              <a:gd name="connsiteY7" fmla="*/ 0 h 4812103"/>
              <a:gd name="connsiteX0" fmla="*/ 0 w 5198036"/>
              <a:gd name="connsiteY0" fmla="*/ 4812103 h 4812103"/>
              <a:gd name="connsiteX1" fmla="*/ 1985929 w 5198036"/>
              <a:gd name="connsiteY1" fmla="*/ 3991848 h 4812103"/>
              <a:gd name="connsiteX2" fmla="*/ 2763489 w 5198036"/>
              <a:gd name="connsiteY2" fmla="*/ 3035202 h 4812103"/>
              <a:gd name="connsiteX3" fmla="*/ 2974057 w 5198036"/>
              <a:gd name="connsiteY3" fmla="*/ 2556845 h 4812103"/>
              <a:gd name="connsiteX4" fmla="*/ 3711627 w 5198036"/>
              <a:gd name="connsiteY4" fmla="*/ 2169301 h 4812103"/>
              <a:gd name="connsiteX5" fmla="*/ 4124619 w 5198036"/>
              <a:gd name="connsiteY5" fmla="*/ 874774 h 4812103"/>
              <a:gd name="connsiteX6" fmla="*/ 4605813 w 5198036"/>
              <a:gd name="connsiteY6" fmla="*/ 871212 h 4812103"/>
              <a:gd name="connsiteX7" fmla="*/ 5198036 w 5198036"/>
              <a:gd name="connsiteY7" fmla="*/ 0 h 4812103"/>
              <a:gd name="connsiteX0" fmla="*/ 0 w 5198036"/>
              <a:gd name="connsiteY0" fmla="*/ 4812103 h 4812103"/>
              <a:gd name="connsiteX1" fmla="*/ 1985929 w 5198036"/>
              <a:gd name="connsiteY1" fmla="*/ 3991848 h 4812103"/>
              <a:gd name="connsiteX2" fmla="*/ 2763489 w 5198036"/>
              <a:gd name="connsiteY2" fmla="*/ 3035202 h 4812103"/>
              <a:gd name="connsiteX3" fmla="*/ 3126238 w 5198036"/>
              <a:gd name="connsiteY3" fmla="*/ 2369544 h 4812103"/>
              <a:gd name="connsiteX4" fmla="*/ 3711627 w 5198036"/>
              <a:gd name="connsiteY4" fmla="*/ 2169301 h 4812103"/>
              <a:gd name="connsiteX5" fmla="*/ 4124619 w 5198036"/>
              <a:gd name="connsiteY5" fmla="*/ 874774 h 4812103"/>
              <a:gd name="connsiteX6" fmla="*/ 4605813 w 5198036"/>
              <a:gd name="connsiteY6" fmla="*/ 871212 h 4812103"/>
              <a:gd name="connsiteX7" fmla="*/ 5198036 w 5198036"/>
              <a:gd name="connsiteY7" fmla="*/ 0 h 4812103"/>
              <a:gd name="connsiteX0" fmla="*/ 0 w 5198036"/>
              <a:gd name="connsiteY0" fmla="*/ 4812103 h 4812103"/>
              <a:gd name="connsiteX1" fmla="*/ 1985929 w 5198036"/>
              <a:gd name="connsiteY1" fmla="*/ 3991848 h 4812103"/>
              <a:gd name="connsiteX2" fmla="*/ 2950789 w 5198036"/>
              <a:gd name="connsiteY2" fmla="*/ 3082027 h 4812103"/>
              <a:gd name="connsiteX3" fmla="*/ 3126238 w 5198036"/>
              <a:gd name="connsiteY3" fmla="*/ 2369544 h 4812103"/>
              <a:gd name="connsiteX4" fmla="*/ 3711627 w 5198036"/>
              <a:gd name="connsiteY4" fmla="*/ 2169301 h 4812103"/>
              <a:gd name="connsiteX5" fmla="*/ 4124619 w 5198036"/>
              <a:gd name="connsiteY5" fmla="*/ 874774 h 4812103"/>
              <a:gd name="connsiteX6" fmla="*/ 4605813 w 5198036"/>
              <a:gd name="connsiteY6" fmla="*/ 871212 h 4812103"/>
              <a:gd name="connsiteX7" fmla="*/ 5198036 w 5198036"/>
              <a:gd name="connsiteY7" fmla="*/ 0 h 4812103"/>
              <a:gd name="connsiteX0" fmla="*/ 0 w 5198036"/>
              <a:gd name="connsiteY0" fmla="*/ 4812103 h 4812103"/>
              <a:gd name="connsiteX1" fmla="*/ 2220055 w 5198036"/>
              <a:gd name="connsiteY1" fmla="*/ 3968436 h 4812103"/>
              <a:gd name="connsiteX2" fmla="*/ 2950789 w 5198036"/>
              <a:gd name="connsiteY2" fmla="*/ 3082027 h 4812103"/>
              <a:gd name="connsiteX3" fmla="*/ 3126238 w 5198036"/>
              <a:gd name="connsiteY3" fmla="*/ 2369544 h 4812103"/>
              <a:gd name="connsiteX4" fmla="*/ 3711627 w 5198036"/>
              <a:gd name="connsiteY4" fmla="*/ 2169301 h 4812103"/>
              <a:gd name="connsiteX5" fmla="*/ 4124619 w 5198036"/>
              <a:gd name="connsiteY5" fmla="*/ 874774 h 4812103"/>
              <a:gd name="connsiteX6" fmla="*/ 4605813 w 5198036"/>
              <a:gd name="connsiteY6" fmla="*/ 871212 h 4812103"/>
              <a:gd name="connsiteX7" fmla="*/ 5198036 w 5198036"/>
              <a:gd name="connsiteY7" fmla="*/ 0 h 4812103"/>
              <a:gd name="connsiteX0" fmla="*/ 0 w 4390302"/>
              <a:gd name="connsiteY0" fmla="*/ 4800397 h 4800397"/>
              <a:gd name="connsiteX1" fmla="*/ 1412321 w 4390302"/>
              <a:gd name="connsiteY1" fmla="*/ 3968436 h 4800397"/>
              <a:gd name="connsiteX2" fmla="*/ 2143055 w 4390302"/>
              <a:gd name="connsiteY2" fmla="*/ 3082027 h 4800397"/>
              <a:gd name="connsiteX3" fmla="*/ 2318504 w 4390302"/>
              <a:gd name="connsiteY3" fmla="*/ 2369544 h 4800397"/>
              <a:gd name="connsiteX4" fmla="*/ 2903893 w 4390302"/>
              <a:gd name="connsiteY4" fmla="*/ 2169301 h 4800397"/>
              <a:gd name="connsiteX5" fmla="*/ 3316885 w 4390302"/>
              <a:gd name="connsiteY5" fmla="*/ 874774 h 4800397"/>
              <a:gd name="connsiteX6" fmla="*/ 3798079 w 4390302"/>
              <a:gd name="connsiteY6" fmla="*/ 871212 h 4800397"/>
              <a:gd name="connsiteX7" fmla="*/ 4390302 w 4390302"/>
              <a:gd name="connsiteY7" fmla="*/ 0 h 4800397"/>
              <a:gd name="connsiteX0" fmla="*/ 0 w 4390302"/>
              <a:gd name="connsiteY0" fmla="*/ 4800397 h 4800397"/>
              <a:gd name="connsiteX1" fmla="*/ 1412321 w 4390302"/>
              <a:gd name="connsiteY1" fmla="*/ 3968436 h 4800397"/>
              <a:gd name="connsiteX2" fmla="*/ 2143055 w 4390302"/>
              <a:gd name="connsiteY2" fmla="*/ 3082027 h 4800397"/>
              <a:gd name="connsiteX3" fmla="*/ 2295091 w 4390302"/>
              <a:gd name="connsiteY3" fmla="*/ 2217362 h 4800397"/>
              <a:gd name="connsiteX4" fmla="*/ 2903893 w 4390302"/>
              <a:gd name="connsiteY4" fmla="*/ 2169301 h 4800397"/>
              <a:gd name="connsiteX5" fmla="*/ 3316885 w 4390302"/>
              <a:gd name="connsiteY5" fmla="*/ 874774 h 4800397"/>
              <a:gd name="connsiteX6" fmla="*/ 3798079 w 4390302"/>
              <a:gd name="connsiteY6" fmla="*/ 871212 h 4800397"/>
              <a:gd name="connsiteX7" fmla="*/ 4390302 w 4390302"/>
              <a:gd name="connsiteY7" fmla="*/ 0 h 4800397"/>
              <a:gd name="connsiteX0" fmla="*/ 0 w 4390302"/>
              <a:gd name="connsiteY0" fmla="*/ 4800397 h 4800397"/>
              <a:gd name="connsiteX1" fmla="*/ 1084545 w 4390302"/>
              <a:gd name="connsiteY1" fmla="*/ 3710898 h 4800397"/>
              <a:gd name="connsiteX2" fmla="*/ 2143055 w 4390302"/>
              <a:gd name="connsiteY2" fmla="*/ 3082027 h 4800397"/>
              <a:gd name="connsiteX3" fmla="*/ 2295091 w 4390302"/>
              <a:gd name="connsiteY3" fmla="*/ 2217362 h 4800397"/>
              <a:gd name="connsiteX4" fmla="*/ 2903893 w 4390302"/>
              <a:gd name="connsiteY4" fmla="*/ 2169301 h 4800397"/>
              <a:gd name="connsiteX5" fmla="*/ 3316885 w 4390302"/>
              <a:gd name="connsiteY5" fmla="*/ 874774 h 4800397"/>
              <a:gd name="connsiteX6" fmla="*/ 3798079 w 4390302"/>
              <a:gd name="connsiteY6" fmla="*/ 871212 h 4800397"/>
              <a:gd name="connsiteX7" fmla="*/ 4390302 w 4390302"/>
              <a:gd name="connsiteY7" fmla="*/ 0 h 4800397"/>
              <a:gd name="connsiteX0" fmla="*/ 0 w 4390302"/>
              <a:gd name="connsiteY0" fmla="*/ 4800397 h 4800397"/>
              <a:gd name="connsiteX1" fmla="*/ 1084545 w 4390302"/>
              <a:gd name="connsiteY1" fmla="*/ 3710898 h 4800397"/>
              <a:gd name="connsiteX2" fmla="*/ 2143055 w 4390302"/>
              <a:gd name="connsiteY2" fmla="*/ 3082027 h 4800397"/>
              <a:gd name="connsiteX3" fmla="*/ 2356549 w 4390302"/>
              <a:gd name="connsiteY3" fmla="*/ 2524652 h 4800397"/>
              <a:gd name="connsiteX4" fmla="*/ 2903893 w 4390302"/>
              <a:gd name="connsiteY4" fmla="*/ 2169301 h 4800397"/>
              <a:gd name="connsiteX5" fmla="*/ 3316885 w 4390302"/>
              <a:gd name="connsiteY5" fmla="*/ 874774 h 4800397"/>
              <a:gd name="connsiteX6" fmla="*/ 3798079 w 4390302"/>
              <a:gd name="connsiteY6" fmla="*/ 871212 h 4800397"/>
              <a:gd name="connsiteX7" fmla="*/ 4390302 w 4390302"/>
              <a:gd name="connsiteY7" fmla="*/ 0 h 4800397"/>
              <a:gd name="connsiteX0" fmla="*/ 1213 w 3305757"/>
              <a:gd name="connsiteY0" fmla="*/ 4042415 h 4042415"/>
              <a:gd name="connsiteX1" fmla="*/ 0 w 3305757"/>
              <a:gd name="connsiteY1" fmla="*/ 3710898 h 4042415"/>
              <a:gd name="connsiteX2" fmla="*/ 1058510 w 3305757"/>
              <a:gd name="connsiteY2" fmla="*/ 3082027 h 4042415"/>
              <a:gd name="connsiteX3" fmla="*/ 1272004 w 3305757"/>
              <a:gd name="connsiteY3" fmla="*/ 2524652 h 4042415"/>
              <a:gd name="connsiteX4" fmla="*/ 1819348 w 3305757"/>
              <a:gd name="connsiteY4" fmla="*/ 2169301 h 4042415"/>
              <a:gd name="connsiteX5" fmla="*/ 2232340 w 3305757"/>
              <a:gd name="connsiteY5" fmla="*/ 874774 h 4042415"/>
              <a:gd name="connsiteX6" fmla="*/ 2713534 w 3305757"/>
              <a:gd name="connsiteY6" fmla="*/ 871212 h 4042415"/>
              <a:gd name="connsiteX7" fmla="*/ 3305757 w 3305757"/>
              <a:gd name="connsiteY7" fmla="*/ 0 h 4042415"/>
              <a:gd name="connsiteX0" fmla="*/ 1 w 3304545"/>
              <a:gd name="connsiteY0" fmla="*/ 4042415 h 4042415"/>
              <a:gd name="connsiteX1" fmla="*/ 336807 w 3304545"/>
              <a:gd name="connsiteY1" fmla="*/ 3485552 h 4042415"/>
              <a:gd name="connsiteX2" fmla="*/ 1057298 w 3304545"/>
              <a:gd name="connsiteY2" fmla="*/ 3082027 h 4042415"/>
              <a:gd name="connsiteX3" fmla="*/ 1270792 w 3304545"/>
              <a:gd name="connsiteY3" fmla="*/ 2524652 h 4042415"/>
              <a:gd name="connsiteX4" fmla="*/ 1818136 w 3304545"/>
              <a:gd name="connsiteY4" fmla="*/ 2169301 h 4042415"/>
              <a:gd name="connsiteX5" fmla="*/ 2231128 w 3304545"/>
              <a:gd name="connsiteY5" fmla="*/ 874774 h 4042415"/>
              <a:gd name="connsiteX6" fmla="*/ 2712322 w 3304545"/>
              <a:gd name="connsiteY6" fmla="*/ 871212 h 4042415"/>
              <a:gd name="connsiteX7" fmla="*/ 3304545 w 3304545"/>
              <a:gd name="connsiteY7" fmla="*/ 0 h 4042415"/>
              <a:gd name="connsiteX0" fmla="*/ 1 w 3304545"/>
              <a:gd name="connsiteY0" fmla="*/ 4042415 h 4042415"/>
              <a:gd name="connsiteX1" fmla="*/ 336807 w 3304545"/>
              <a:gd name="connsiteY1" fmla="*/ 3485552 h 4042415"/>
              <a:gd name="connsiteX2" fmla="*/ 1057298 w 3304545"/>
              <a:gd name="connsiteY2" fmla="*/ 3082027 h 4042415"/>
              <a:gd name="connsiteX3" fmla="*/ 1270792 w 3304545"/>
              <a:gd name="connsiteY3" fmla="*/ 2524652 h 4042415"/>
              <a:gd name="connsiteX4" fmla="*/ 1818136 w 3304545"/>
              <a:gd name="connsiteY4" fmla="*/ 2169301 h 4042415"/>
              <a:gd name="connsiteX5" fmla="*/ 2231128 w 3304545"/>
              <a:gd name="connsiteY5" fmla="*/ 874774 h 4042415"/>
              <a:gd name="connsiteX6" fmla="*/ 2927425 w 3304545"/>
              <a:gd name="connsiteY6" fmla="*/ 563922 h 4042415"/>
              <a:gd name="connsiteX7" fmla="*/ 3304545 w 3304545"/>
              <a:gd name="connsiteY7" fmla="*/ 0 h 4042415"/>
              <a:gd name="connsiteX0" fmla="*/ 1 w 3304545"/>
              <a:gd name="connsiteY0" fmla="*/ 4042415 h 4042415"/>
              <a:gd name="connsiteX1" fmla="*/ 613368 w 3304545"/>
              <a:gd name="connsiteY1" fmla="*/ 3680169 h 4042415"/>
              <a:gd name="connsiteX2" fmla="*/ 1057298 w 3304545"/>
              <a:gd name="connsiteY2" fmla="*/ 3082027 h 4042415"/>
              <a:gd name="connsiteX3" fmla="*/ 1270792 w 3304545"/>
              <a:gd name="connsiteY3" fmla="*/ 2524652 h 4042415"/>
              <a:gd name="connsiteX4" fmla="*/ 1818136 w 3304545"/>
              <a:gd name="connsiteY4" fmla="*/ 2169301 h 4042415"/>
              <a:gd name="connsiteX5" fmla="*/ 2231128 w 3304545"/>
              <a:gd name="connsiteY5" fmla="*/ 874774 h 4042415"/>
              <a:gd name="connsiteX6" fmla="*/ 2927425 w 3304545"/>
              <a:gd name="connsiteY6" fmla="*/ 563922 h 4042415"/>
              <a:gd name="connsiteX7" fmla="*/ 3304545 w 3304545"/>
              <a:gd name="connsiteY7" fmla="*/ 0 h 4042415"/>
              <a:gd name="connsiteX0" fmla="*/ 1 w 3304545"/>
              <a:gd name="connsiteY0" fmla="*/ 4042415 h 4042415"/>
              <a:gd name="connsiteX1" fmla="*/ 613368 w 3304545"/>
              <a:gd name="connsiteY1" fmla="*/ 3680169 h 4042415"/>
              <a:gd name="connsiteX2" fmla="*/ 1057298 w 3304545"/>
              <a:gd name="connsiteY2" fmla="*/ 3082027 h 4042415"/>
              <a:gd name="connsiteX3" fmla="*/ 1270792 w 3304545"/>
              <a:gd name="connsiteY3" fmla="*/ 2524652 h 4042415"/>
              <a:gd name="connsiteX4" fmla="*/ 1818136 w 3304545"/>
              <a:gd name="connsiteY4" fmla="*/ 2169301 h 4042415"/>
              <a:gd name="connsiteX5" fmla="*/ 2487203 w 3304545"/>
              <a:gd name="connsiteY5" fmla="*/ 956718 h 4042415"/>
              <a:gd name="connsiteX6" fmla="*/ 2927425 w 3304545"/>
              <a:gd name="connsiteY6" fmla="*/ 563922 h 4042415"/>
              <a:gd name="connsiteX7" fmla="*/ 3304545 w 3304545"/>
              <a:gd name="connsiteY7" fmla="*/ 0 h 404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4545" h="4042415">
                <a:moveTo>
                  <a:pt x="1" y="4042415"/>
                </a:moveTo>
                <a:cubicBezTo>
                  <a:pt x="-403" y="3931909"/>
                  <a:pt x="613772" y="3790675"/>
                  <a:pt x="613368" y="3680169"/>
                </a:cubicBezTo>
                <a:lnTo>
                  <a:pt x="1057298" y="3082027"/>
                </a:lnTo>
                <a:lnTo>
                  <a:pt x="1270792" y="2524652"/>
                </a:lnTo>
                <a:lnTo>
                  <a:pt x="1818136" y="2169301"/>
                </a:lnTo>
                <a:lnTo>
                  <a:pt x="2487203" y="956718"/>
                </a:lnTo>
                <a:lnTo>
                  <a:pt x="2927425" y="563922"/>
                </a:lnTo>
                <a:lnTo>
                  <a:pt x="3304545" y="0"/>
                </a:lnTo>
              </a:path>
            </a:pathLst>
          </a:custGeom>
          <a:noFill/>
          <a:ln w="25400" cap="rnd">
            <a:solidFill>
              <a:srgbClr val="532DB9"/>
            </a:solidFill>
            <a:prstDash val="solid"/>
            <a:round/>
            <a:tailEnd type="arrow"/>
          </a:ln>
        </p:spPr>
        <p:txBody>
          <a:bodyPr rtlCol="0" anchor="ctr"/>
          <a:lstStyle/>
          <a:p>
            <a:endParaRPr lang="en-ID">
              <a:cs typeface="+mn-ea"/>
              <a:sym typeface="+mn-lt"/>
            </a:endParaRPr>
          </a:p>
        </p:txBody>
      </p:sp>
      <p:sp>
        <p:nvSpPr>
          <p:cNvPr id="5" name="Oval 247">
            <a:extLst>
              <a:ext uri="{FF2B5EF4-FFF2-40B4-BE49-F238E27FC236}">
                <a16:creationId xmlns:a16="http://schemas.microsoft.com/office/drawing/2014/main" id="{B4257D8B-ACB0-43EC-AC51-C29E255E97A0}"/>
              </a:ext>
            </a:extLst>
          </p:cNvPr>
          <p:cNvSpPr/>
          <p:nvPr/>
        </p:nvSpPr>
        <p:spPr>
          <a:xfrm flipH="1">
            <a:off x="4139049" y="1854018"/>
            <a:ext cx="303394" cy="303395"/>
          </a:xfrm>
          <a:prstGeom prst="ellipse">
            <a:avLst/>
          </a:pr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lang="en-ID" dirty="0">
              <a:solidFill>
                <a:schemeClr val="lt1"/>
              </a:solidFill>
              <a:cs typeface="+mn-ea"/>
              <a:sym typeface="+mn-lt"/>
            </a:endParaRPr>
          </a:p>
        </p:txBody>
      </p:sp>
      <p:sp>
        <p:nvSpPr>
          <p:cNvPr id="6" name="Oval 261">
            <a:extLst>
              <a:ext uri="{FF2B5EF4-FFF2-40B4-BE49-F238E27FC236}">
                <a16:creationId xmlns:a16="http://schemas.microsoft.com/office/drawing/2014/main" id="{1BCB24A0-C559-41AE-A7FD-ED26E3320C3F}"/>
              </a:ext>
            </a:extLst>
          </p:cNvPr>
          <p:cNvSpPr/>
          <p:nvPr/>
        </p:nvSpPr>
        <p:spPr>
          <a:xfrm flipH="1">
            <a:off x="5033359" y="3291295"/>
            <a:ext cx="303394" cy="303395"/>
          </a:xfrm>
          <a:prstGeom prst="ellipse">
            <a:avLst/>
          </a:pr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lang="en-ID" dirty="0">
              <a:solidFill>
                <a:schemeClr val="lt1"/>
              </a:solidFill>
              <a:cs typeface="+mn-ea"/>
              <a:sym typeface="+mn-lt"/>
            </a:endParaRPr>
          </a:p>
        </p:txBody>
      </p:sp>
      <p:sp>
        <p:nvSpPr>
          <p:cNvPr id="7" name="Oval 262">
            <a:extLst>
              <a:ext uri="{FF2B5EF4-FFF2-40B4-BE49-F238E27FC236}">
                <a16:creationId xmlns:a16="http://schemas.microsoft.com/office/drawing/2014/main" id="{294989A3-FC9C-488E-904A-95F7805D9F15}"/>
              </a:ext>
            </a:extLst>
          </p:cNvPr>
          <p:cNvSpPr/>
          <p:nvPr/>
        </p:nvSpPr>
        <p:spPr>
          <a:xfrm flipH="1">
            <a:off x="6041548" y="4557031"/>
            <a:ext cx="303394" cy="303395"/>
          </a:xfrm>
          <a:prstGeom prst="ellipse">
            <a:avLst/>
          </a:pr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lang="en-ID" dirty="0">
              <a:solidFill>
                <a:schemeClr val="lt1"/>
              </a:solidFill>
              <a:cs typeface="+mn-ea"/>
              <a:sym typeface="+mn-lt"/>
            </a:endParaRPr>
          </a:p>
        </p:txBody>
      </p:sp>
      <p:pic>
        <p:nvPicPr>
          <p:cNvPr id="8" name="图片 7">
            <a:extLst>
              <a:ext uri="{FF2B5EF4-FFF2-40B4-BE49-F238E27FC236}">
                <a16:creationId xmlns:a16="http://schemas.microsoft.com/office/drawing/2014/main" id="{ED3C17D0-2305-4F22-8F9C-CDB312E18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72" y="1250066"/>
            <a:ext cx="5381322" cy="5381322"/>
          </a:xfrm>
          <a:prstGeom prst="rect">
            <a:avLst/>
          </a:prstGeom>
        </p:spPr>
      </p:pic>
      <p:grpSp>
        <p:nvGrpSpPr>
          <p:cNvPr id="10" name="组合 9">
            <a:extLst>
              <a:ext uri="{FF2B5EF4-FFF2-40B4-BE49-F238E27FC236}">
                <a16:creationId xmlns:a16="http://schemas.microsoft.com/office/drawing/2014/main" id="{7E0A4A2F-640B-44CA-A1A3-AE2889A1A7AE}"/>
              </a:ext>
            </a:extLst>
          </p:cNvPr>
          <p:cNvGrpSpPr/>
          <p:nvPr/>
        </p:nvGrpSpPr>
        <p:grpSpPr>
          <a:xfrm>
            <a:off x="4750383" y="1422242"/>
            <a:ext cx="3909110" cy="739934"/>
            <a:chOff x="963832" y="1906354"/>
            <a:chExt cx="4126328" cy="781050"/>
          </a:xfrm>
        </p:grpSpPr>
        <p:sp>
          <p:nvSpPr>
            <p:cNvPr id="11" name="Rounded Rectangle 23">
              <a:extLst>
                <a:ext uri="{FF2B5EF4-FFF2-40B4-BE49-F238E27FC236}">
                  <a16:creationId xmlns:a16="http://schemas.microsoft.com/office/drawing/2014/main" id="{704EFAD7-6975-4B02-A4DD-DDF3016449AE}"/>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12" name="Oval 24">
              <a:extLst>
                <a:ext uri="{FF2B5EF4-FFF2-40B4-BE49-F238E27FC236}">
                  <a16:creationId xmlns:a16="http://schemas.microsoft.com/office/drawing/2014/main" id="{AE09096E-9F40-4A96-82C5-D9B4BB5A781E}"/>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13" name="Rectangle 25">
              <a:extLst>
                <a:ext uri="{FF2B5EF4-FFF2-40B4-BE49-F238E27FC236}">
                  <a16:creationId xmlns:a16="http://schemas.microsoft.com/office/drawing/2014/main" id="{95A8DEED-31A1-45D6-AC94-356E5E6F7263}"/>
                </a:ext>
              </a:extLst>
            </p:cNvPr>
            <p:cNvSpPr/>
            <p:nvPr/>
          </p:nvSpPr>
          <p:spPr>
            <a:xfrm flipH="1">
              <a:off x="1124943" y="2040856"/>
              <a:ext cx="475654" cy="454830"/>
            </a:xfrm>
            <a:prstGeom prst="rect">
              <a:avLst/>
            </a:prstGeom>
          </p:spPr>
          <p:txBody>
            <a:bodyPr wrap="square" lIns="0" tIns="0" rIns="0" bIns="0" anchor="ctr">
              <a:spAutoFit/>
            </a:bodyPr>
            <a:lstStyle/>
            <a:p>
              <a:pPr algn="ctr" defTabSz="914400"/>
              <a:r>
                <a:rPr lang="en-US" altLang="zh-CN" sz="2800" b="1" i="1" dirty="0">
                  <a:solidFill>
                    <a:srgbClr val="264CDF"/>
                  </a:solidFill>
                  <a:cs typeface="+mn-ea"/>
                  <a:sym typeface="+mn-lt"/>
                </a:rPr>
                <a:t>1</a:t>
              </a:r>
              <a:endParaRPr lang="en-US" sz="2800" b="1" i="1" dirty="0">
                <a:solidFill>
                  <a:srgbClr val="264CDF"/>
                </a:solidFill>
                <a:cs typeface="+mn-ea"/>
                <a:sym typeface="+mn-lt"/>
              </a:endParaRPr>
            </a:p>
          </p:txBody>
        </p:sp>
        <p:sp>
          <p:nvSpPr>
            <p:cNvPr id="14" name="文本框 13">
              <a:extLst>
                <a:ext uri="{FF2B5EF4-FFF2-40B4-BE49-F238E27FC236}">
                  <a16:creationId xmlns:a16="http://schemas.microsoft.com/office/drawing/2014/main" id="{B02EF3AF-3BE5-48AD-8C86-A8D52313A2C0}"/>
                </a:ext>
              </a:extLst>
            </p:cNvPr>
            <p:cNvSpPr txBox="1"/>
            <p:nvPr/>
          </p:nvSpPr>
          <p:spPr>
            <a:xfrm>
              <a:off x="1823589" y="2120554"/>
              <a:ext cx="1999078" cy="422343"/>
            </a:xfrm>
            <a:prstGeom prst="rect">
              <a:avLst/>
            </a:prstGeom>
            <a:noFill/>
          </p:spPr>
          <p:txBody>
            <a:bodyPr wrap="square" rtlCol="0">
              <a:spAutoFit/>
            </a:bodyPr>
            <a:lstStyle/>
            <a:p>
              <a:pPr algn="dist"/>
              <a:r>
                <a:rPr lang="en-US" altLang="zh-CN" sz="2000" dirty="0">
                  <a:solidFill>
                    <a:schemeClr val="bg1"/>
                  </a:solidFill>
                  <a:cs typeface="+mn-ea"/>
                  <a:sym typeface="+mn-lt"/>
                </a:rPr>
                <a:t>INTRODUCTION</a:t>
              </a:r>
              <a:endParaRPr lang="zh-CN" altLang="en-US" sz="2000" dirty="0">
                <a:solidFill>
                  <a:schemeClr val="bg1"/>
                </a:solidFill>
                <a:cs typeface="+mn-ea"/>
                <a:sym typeface="+mn-lt"/>
              </a:endParaRPr>
            </a:p>
          </p:txBody>
        </p:sp>
      </p:grpSp>
      <p:sp>
        <p:nvSpPr>
          <p:cNvPr id="15" name="Oval 262">
            <a:extLst>
              <a:ext uri="{FF2B5EF4-FFF2-40B4-BE49-F238E27FC236}">
                <a16:creationId xmlns:a16="http://schemas.microsoft.com/office/drawing/2014/main" id="{8D37D43A-DF76-478C-8C24-52CCB2D1A2D9}"/>
              </a:ext>
            </a:extLst>
          </p:cNvPr>
          <p:cNvSpPr/>
          <p:nvPr/>
        </p:nvSpPr>
        <p:spPr>
          <a:xfrm flipH="1">
            <a:off x="7265355" y="5627064"/>
            <a:ext cx="303394" cy="303395"/>
          </a:xfrm>
          <a:prstGeom prst="ellipse">
            <a:avLst/>
          </a:pr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7500" lnSpcReduction="20000"/>
          </a:bodyPr>
          <a:lstStyle/>
          <a:p>
            <a:pPr algn="ctr"/>
            <a:endParaRPr lang="en-ID" dirty="0">
              <a:solidFill>
                <a:schemeClr val="lt1"/>
              </a:solidFill>
              <a:cs typeface="+mn-ea"/>
              <a:sym typeface="+mn-lt"/>
            </a:endParaRPr>
          </a:p>
        </p:txBody>
      </p:sp>
      <p:grpSp>
        <p:nvGrpSpPr>
          <p:cNvPr id="16" name="组合 15">
            <a:extLst>
              <a:ext uri="{FF2B5EF4-FFF2-40B4-BE49-F238E27FC236}">
                <a16:creationId xmlns:a16="http://schemas.microsoft.com/office/drawing/2014/main" id="{B579650C-1E9B-4647-8C36-83301ABE6A04}"/>
              </a:ext>
            </a:extLst>
          </p:cNvPr>
          <p:cNvGrpSpPr/>
          <p:nvPr/>
        </p:nvGrpSpPr>
        <p:grpSpPr>
          <a:xfrm>
            <a:off x="5558883" y="2642702"/>
            <a:ext cx="3909110" cy="739934"/>
            <a:chOff x="963832" y="1906354"/>
            <a:chExt cx="4126328" cy="781050"/>
          </a:xfrm>
        </p:grpSpPr>
        <p:sp>
          <p:nvSpPr>
            <p:cNvPr id="17" name="Rounded Rectangle 23">
              <a:extLst>
                <a:ext uri="{FF2B5EF4-FFF2-40B4-BE49-F238E27FC236}">
                  <a16:creationId xmlns:a16="http://schemas.microsoft.com/office/drawing/2014/main" id="{630023CA-8865-460C-BF23-2ED3CA1DD81B}"/>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18" name="Oval 24">
              <a:extLst>
                <a:ext uri="{FF2B5EF4-FFF2-40B4-BE49-F238E27FC236}">
                  <a16:creationId xmlns:a16="http://schemas.microsoft.com/office/drawing/2014/main" id="{16D68ED1-976D-49C6-857A-C23FB0A4A2F7}"/>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19" name="Rectangle 25">
              <a:extLst>
                <a:ext uri="{FF2B5EF4-FFF2-40B4-BE49-F238E27FC236}">
                  <a16:creationId xmlns:a16="http://schemas.microsoft.com/office/drawing/2014/main" id="{ED35F882-A6CF-49B7-A6AE-ABDA7D694C0A}"/>
                </a:ext>
              </a:extLst>
            </p:cNvPr>
            <p:cNvSpPr/>
            <p:nvPr/>
          </p:nvSpPr>
          <p:spPr>
            <a:xfrm flipH="1">
              <a:off x="1124943" y="2040856"/>
              <a:ext cx="475654" cy="454830"/>
            </a:xfrm>
            <a:prstGeom prst="rect">
              <a:avLst/>
            </a:prstGeom>
          </p:spPr>
          <p:txBody>
            <a:bodyPr wrap="square" lIns="0" tIns="0" rIns="0" bIns="0" anchor="ctr">
              <a:spAutoFit/>
            </a:bodyPr>
            <a:lstStyle/>
            <a:p>
              <a:pPr algn="ctr" defTabSz="914400"/>
              <a:r>
                <a:rPr lang="en-US" altLang="zh-CN" sz="2800" b="1" i="1" dirty="0">
                  <a:solidFill>
                    <a:srgbClr val="264CDF"/>
                  </a:solidFill>
                  <a:cs typeface="+mn-ea"/>
                  <a:sym typeface="+mn-lt"/>
                </a:rPr>
                <a:t>2</a:t>
              </a:r>
              <a:endParaRPr lang="en-US" sz="2800" b="1" i="1" dirty="0">
                <a:solidFill>
                  <a:srgbClr val="264CDF"/>
                </a:solidFill>
                <a:cs typeface="+mn-ea"/>
                <a:sym typeface="+mn-lt"/>
              </a:endParaRPr>
            </a:p>
          </p:txBody>
        </p:sp>
        <p:sp>
          <p:nvSpPr>
            <p:cNvPr id="20" name="文本框 19">
              <a:extLst>
                <a:ext uri="{FF2B5EF4-FFF2-40B4-BE49-F238E27FC236}">
                  <a16:creationId xmlns:a16="http://schemas.microsoft.com/office/drawing/2014/main" id="{BF6960D6-B531-4AA9-8286-AA90D2AA436A}"/>
                </a:ext>
              </a:extLst>
            </p:cNvPr>
            <p:cNvSpPr txBox="1"/>
            <p:nvPr/>
          </p:nvSpPr>
          <p:spPr>
            <a:xfrm>
              <a:off x="1823590" y="2120554"/>
              <a:ext cx="1708007" cy="422343"/>
            </a:xfrm>
            <a:prstGeom prst="rect">
              <a:avLst/>
            </a:prstGeom>
            <a:noFill/>
          </p:spPr>
          <p:txBody>
            <a:bodyPr wrap="square" rtlCol="0">
              <a:spAutoFit/>
            </a:bodyPr>
            <a:lstStyle/>
            <a:p>
              <a:pPr algn="dist"/>
              <a:r>
                <a:rPr lang="en-US" altLang="zh-CN" sz="2000" dirty="0">
                  <a:solidFill>
                    <a:schemeClr val="bg1"/>
                  </a:solidFill>
                  <a:cs typeface="+mn-ea"/>
                  <a:sym typeface="+mn-lt"/>
                </a:rPr>
                <a:t>PROTOTYPE</a:t>
              </a:r>
              <a:endParaRPr lang="zh-CN" altLang="en-US" sz="2000" dirty="0">
                <a:solidFill>
                  <a:schemeClr val="bg1"/>
                </a:solidFill>
                <a:cs typeface="+mn-ea"/>
                <a:sym typeface="+mn-lt"/>
              </a:endParaRPr>
            </a:p>
          </p:txBody>
        </p:sp>
      </p:grpSp>
      <p:grpSp>
        <p:nvGrpSpPr>
          <p:cNvPr id="21" name="组合 20">
            <a:extLst>
              <a:ext uri="{FF2B5EF4-FFF2-40B4-BE49-F238E27FC236}">
                <a16:creationId xmlns:a16="http://schemas.microsoft.com/office/drawing/2014/main" id="{F753A03D-1DD5-4FAE-949D-CE70F22F9803}"/>
              </a:ext>
            </a:extLst>
          </p:cNvPr>
          <p:cNvGrpSpPr/>
          <p:nvPr/>
        </p:nvGrpSpPr>
        <p:grpSpPr>
          <a:xfrm>
            <a:off x="6464771" y="3868668"/>
            <a:ext cx="3909110" cy="739934"/>
            <a:chOff x="963832" y="1906354"/>
            <a:chExt cx="4126328" cy="781050"/>
          </a:xfrm>
        </p:grpSpPr>
        <p:sp>
          <p:nvSpPr>
            <p:cNvPr id="22" name="Rounded Rectangle 23">
              <a:extLst>
                <a:ext uri="{FF2B5EF4-FFF2-40B4-BE49-F238E27FC236}">
                  <a16:creationId xmlns:a16="http://schemas.microsoft.com/office/drawing/2014/main" id="{036F8A20-C1A3-43AE-A568-708CE4170527}"/>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23" name="Oval 24">
              <a:extLst>
                <a:ext uri="{FF2B5EF4-FFF2-40B4-BE49-F238E27FC236}">
                  <a16:creationId xmlns:a16="http://schemas.microsoft.com/office/drawing/2014/main" id="{30C8F9D9-5965-4306-B377-1D7991BBF6B0}"/>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24" name="Rectangle 25">
              <a:extLst>
                <a:ext uri="{FF2B5EF4-FFF2-40B4-BE49-F238E27FC236}">
                  <a16:creationId xmlns:a16="http://schemas.microsoft.com/office/drawing/2014/main" id="{9F52D771-459F-48C6-B690-F02FA10A65ED}"/>
                </a:ext>
              </a:extLst>
            </p:cNvPr>
            <p:cNvSpPr/>
            <p:nvPr/>
          </p:nvSpPr>
          <p:spPr>
            <a:xfrm flipH="1">
              <a:off x="1124943" y="2040856"/>
              <a:ext cx="475654" cy="454830"/>
            </a:xfrm>
            <a:prstGeom prst="rect">
              <a:avLst/>
            </a:prstGeom>
          </p:spPr>
          <p:txBody>
            <a:bodyPr wrap="square" lIns="0" tIns="0" rIns="0" bIns="0" anchor="ctr">
              <a:spAutoFit/>
            </a:bodyPr>
            <a:lstStyle/>
            <a:p>
              <a:pPr algn="ctr" defTabSz="914400"/>
              <a:r>
                <a:rPr lang="en-US" altLang="zh-CN" sz="2800" b="1" i="1" dirty="0">
                  <a:solidFill>
                    <a:srgbClr val="264CDF"/>
                  </a:solidFill>
                  <a:cs typeface="+mn-ea"/>
                  <a:sym typeface="+mn-lt"/>
                </a:rPr>
                <a:t>3</a:t>
              </a:r>
              <a:endParaRPr lang="en-US" sz="2800" b="1" i="1" dirty="0">
                <a:solidFill>
                  <a:srgbClr val="264CDF"/>
                </a:solidFill>
                <a:cs typeface="+mn-ea"/>
                <a:sym typeface="+mn-lt"/>
              </a:endParaRPr>
            </a:p>
          </p:txBody>
        </p:sp>
        <p:sp>
          <p:nvSpPr>
            <p:cNvPr id="25" name="文本框 24">
              <a:extLst>
                <a:ext uri="{FF2B5EF4-FFF2-40B4-BE49-F238E27FC236}">
                  <a16:creationId xmlns:a16="http://schemas.microsoft.com/office/drawing/2014/main" id="{BA8A7C26-B560-44A7-8408-5929F49095FA}"/>
                </a:ext>
              </a:extLst>
            </p:cNvPr>
            <p:cNvSpPr txBox="1"/>
            <p:nvPr/>
          </p:nvSpPr>
          <p:spPr>
            <a:xfrm>
              <a:off x="1823590" y="2120554"/>
              <a:ext cx="1456918" cy="422343"/>
            </a:xfrm>
            <a:prstGeom prst="rect">
              <a:avLst/>
            </a:prstGeom>
            <a:noFill/>
          </p:spPr>
          <p:txBody>
            <a:bodyPr wrap="square" rtlCol="0">
              <a:spAutoFit/>
            </a:bodyPr>
            <a:lstStyle/>
            <a:p>
              <a:pPr algn="dist"/>
              <a:r>
                <a:rPr lang="en-IN" altLang="zh-CN" sz="2000" dirty="0">
                  <a:solidFill>
                    <a:schemeClr val="bg1"/>
                  </a:solidFill>
                  <a:cs typeface="+mn-ea"/>
                  <a:sym typeface="+mn-lt"/>
                </a:rPr>
                <a:t>WORKING</a:t>
              </a:r>
              <a:endParaRPr lang="zh-CN" altLang="en-US" sz="2000" dirty="0">
                <a:solidFill>
                  <a:schemeClr val="bg1"/>
                </a:solidFill>
                <a:cs typeface="+mn-ea"/>
                <a:sym typeface="+mn-lt"/>
              </a:endParaRPr>
            </a:p>
          </p:txBody>
        </p:sp>
      </p:grpSp>
      <p:grpSp>
        <p:nvGrpSpPr>
          <p:cNvPr id="26" name="组合 25">
            <a:extLst>
              <a:ext uri="{FF2B5EF4-FFF2-40B4-BE49-F238E27FC236}">
                <a16:creationId xmlns:a16="http://schemas.microsoft.com/office/drawing/2014/main" id="{3CFB5435-3B7F-475C-A6F4-7EFD0762670E}"/>
              </a:ext>
            </a:extLst>
          </p:cNvPr>
          <p:cNvGrpSpPr/>
          <p:nvPr/>
        </p:nvGrpSpPr>
        <p:grpSpPr>
          <a:xfrm>
            <a:off x="7754677" y="5106098"/>
            <a:ext cx="3909110" cy="739934"/>
            <a:chOff x="963832" y="1906354"/>
            <a:chExt cx="4126328" cy="781050"/>
          </a:xfrm>
        </p:grpSpPr>
        <p:sp>
          <p:nvSpPr>
            <p:cNvPr id="27" name="Rounded Rectangle 23">
              <a:extLst>
                <a:ext uri="{FF2B5EF4-FFF2-40B4-BE49-F238E27FC236}">
                  <a16:creationId xmlns:a16="http://schemas.microsoft.com/office/drawing/2014/main" id="{66CAC2D4-8B9C-4B2B-B77C-616398055BD0}"/>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28" name="Oval 24">
              <a:extLst>
                <a:ext uri="{FF2B5EF4-FFF2-40B4-BE49-F238E27FC236}">
                  <a16:creationId xmlns:a16="http://schemas.microsoft.com/office/drawing/2014/main" id="{273932F2-8071-4983-BD86-05AEDEECD74C}"/>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29" name="Rectangle 25">
              <a:extLst>
                <a:ext uri="{FF2B5EF4-FFF2-40B4-BE49-F238E27FC236}">
                  <a16:creationId xmlns:a16="http://schemas.microsoft.com/office/drawing/2014/main" id="{AC28EC28-6385-4981-B9FE-FD4954A6C6B3}"/>
                </a:ext>
              </a:extLst>
            </p:cNvPr>
            <p:cNvSpPr/>
            <p:nvPr/>
          </p:nvSpPr>
          <p:spPr>
            <a:xfrm flipH="1">
              <a:off x="1124943" y="2040856"/>
              <a:ext cx="475654" cy="454830"/>
            </a:xfrm>
            <a:prstGeom prst="rect">
              <a:avLst/>
            </a:prstGeom>
          </p:spPr>
          <p:txBody>
            <a:bodyPr wrap="square" lIns="0" tIns="0" rIns="0" bIns="0" anchor="ctr">
              <a:spAutoFit/>
            </a:bodyPr>
            <a:lstStyle/>
            <a:p>
              <a:pPr algn="ctr" defTabSz="914400"/>
              <a:r>
                <a:rPr lang="en-US" altLang="zh-CN" sz="2800" b="1" i="1" dirty="0">
                  <a:solidFill>
                    <a:srgbClr val="264CDF"/>
                  </a:solidFill>
                  <a:cs typeface="+mn-ea"/>
                  <a:sym typeface="+mn-lt"/>
                </a:rPr>
                <a:t>4</a:t>
              </a:r>
              <a:endParaRPr lang="en-US" sz="2800" b="1" i="1" dirty="0">
                <a:solidFill>
                  <a:srgbClr val="264CDF"/>
                </a:solidFill>
                <a:cs typeface="+mn-ea"/>
                <a:sym typeface="+mn-lt"/>
              </a:endParaRPr>
            </a:p>
          </p:txBody>
        </p:sp>
        <p:sp>
          <p:nvSpPr>
            <p:cNvPr id="30" name="文本框 29">
              <a:extLst>
                <a:ext uri="{FF2B5EF4-FFF2-40B4-BE49-F238E27FC236}">
                  <a16:creationId xmlns:a16="http://schemas.microsoft.com/office/drawing/2014/main" id="{249D1A48-86F2-45D6-890E-8A4199F14342}"/>
                </a:ext>
              </a:extLst>
            </p:cNvPr>
            <p:cNvSpPr txBox="1"/>
            <p:nvPr/>
          </p:nvSpPr>
          <p:spPr>
            <a:xfrm>
              <a:off x="1823589" y="2120554"/>
              <a:ext cx="1833388" cy="422343"/>
            </a:xfrm>
            <a:prstGeom prst="rect">
              <a:avLst/>
            </a:prstGeom>
            <a:noFill/>
          </p:spPr>
          <p:txBody>
            <a:bodyPr wrap="square" rtlCol="0">
              <a:spAutoFit/>
            </a:bodyPr>
            <a:lstStyle/>
            <a:p>
              <a:pPr algn="dist"/>
              <a:r>
                <a:rPr lang="en-US" altLang="zh-CN" sz="2000" dirty="0">
                  <a:solidFill>
                    <a:schemeClr val="bg1"/>
                  </a:solidFill>
                  <a:cs typeface="+mn-ea"/>
                  <a:sym typeface="+mn-lt"/>
                </a:rPr>
                <a:t>CONCLUSION</a:t>
              </a:r>
              <a:endParaRPr lang="zh-CN" altLang="en-US" sz="2000" dirty="0">
                <a:solidFill>
                  <a:schemeClr val="bg1"/>
                </a:solidFill>
                <a:cs typeface="+mn-ea"/>
                <a:sym typeface="+mn-lt"/>
              </a:endParaRPr>
            </a:p>
          </p:txBody>
        </p:sp>
      </p:grpSp>
      <p:grpSp>
        <p:nvGrpSpPr>
          <p:cNvPr id="31" name="组合 30">
            <a:extLst>
              <a:ext uri="{FF2B5EF4-FFF2-40B4-BE49-F238E27FC236}">
                <a16:creationId xmlns:a16="http://schemas.microsoft.com/office/drawing/2014/main" id="{1E9292C1-3F34-4743-949F-9A0C789063E7}"/>
              </a:ext>
            </a:extLst>
          </p:cNvPr>
          <p:cNvGrpSpPr/>
          <p:nvPr/>
        </p:nvGrpSpPr>
        <p:grpSpPr>
          <a:xfrm rot="5400000">
            <a:off x="2136067" y="1137953"/>
            <a:ext cx="101370" cy="1330760"/>
            <a:chOff x="508216" y="2820579"/>
            <a:chExt cx="196770" cy="2583143"/>
          </a:xfrm>
          <a:solidFill>
            <a:srgbClr val="264CDF"/>
          </a:solidFill>
        </p:grpSpPr>
        <p:sp>
          <p:nvSpPr>
            <p:cNvPr id="32" name="椭圆 31">
              <a:extLst>
                <a:ext uri="{FF2B5EF4-FFF2-40B4-BE49-F238E27FC236}">
                  <a16:creationId xmlns:a16="http://schemas.microsoft.com/office/drawing/2014/main" id="{D85C26A6-88C4-49C6-9485-3BFCEC7D2243}"/>
                </a:ext>
              </a:extLst>
            </p:cNvPr>
            <p:cNvSpPr/>
            <p:nvPr/>
          </p:nvSpPr>
          <p:spPr>
            <a:xfrm>
              <a:off x="508217" y="2820579"/>
              <a:ext cx="196769" cy="196769"/>
            </a:xfrm>
            <a:prstGeom prst="ellipse">
              <a:avLst/>
            </a:prstGeom>
            <a:grpFill/>
            <a:ln>
              <a:solidFill>
                <a:srgbClr val="264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cxnSp>
          <p:nvCxnSpPr>
            <p:cNvPr id="33" name="直接连接符 32">
              <a:extLst>
                <a:ext uri="{FF2B5EF4-FFF2-40B4-BE49-F238E27FC236}">
                  <a16:creationId xmlns:a16="http://schemas.microsoft.com/office/drawing/2014/main" id="{149AA6CC-5808-4BCA-9570-31F0702CD4B5}"/>
                </a:ext>
              </a:extLst>
            </p:cNvPr>
            <p:cNvCxnSpPr/>
            <p:nvPr/>
          </p:nvCxnSpPr>
          <p:spPr>
            <a:xfrm>
              <a:off x="606601" y="3222594"/>
              <a:ext cx="0" cy="585926"/>
            </a:xfrm>
            <a:prstGeom prst="line">
              <a:avLst/>
            </a:prstGeom>
            <a:grpFill/>
            <a:ln>
              <a:solidFill>
                <a:srgbClr val="264CDF"/>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83E977DF-47CD-44CF-AEA9-5A2988448108}"/>
                </a:ext>
              </a:extLst>
            </p:cNvPr>
            <p:cNvSpPr/>
            <p:nvPr/>
          </p:nvSpPr>
          <p:spPr>
            <a:xfrm>
              <a:off x="508216" y="4013766"/>
              <a:ext cx="196769" cy="196769"/>
            </a:xfrm>
            <a:prstGeom prst="ellipse">
              <a:avLst/>
            </a:prstGeom>
            <a:grpFill/>
            <a:ln>
              <a:solidFill>
                <a:srgbClr val="264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cxnSp>
          <p:nvCxnSpPr>
            <p:cNvPr id="35" name="直接连接符 34">
              <a:extLst>
                <a:ext uri="{FF2B5EF4-FFF2-40B4-BE49-F238E27FC236}">
                  <a16:creationId xmlns:a16="http://schemas.microsoft.com/office/drawing/2014/main" id="{7EE3A695-286F-4CBF-BF1A-4E289D00C58A}"/>
                </a:ext>
              </a:extLst>
            </p:cNvPr>
            <p:cNvCxnSpPr/>
            <p:nvPr/>
          </p:nvCxnSpPr>
          <p:spPr>
            <a:xfrm>
              <a:off x="606600" y="4415781"/>
              <a:ext cx="0" cy="585926"/>
            </a:xfrm>
            <a:prstGeom prst="line">
              <a:avLst/>
            </a:prstGeom>
            <a:grpFill/>
            <a:ln>
              <a:solidFill>
                <a:srgbClr val="264CDF"/>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2908DF2E-4A4C-42F1-B725-FA6930C80D07}"/>
                </a:ext>
              </a:extLst>
            </p:cNvPr>
            <p:cNvSpPr/>
            <p:nvPr/>
          </p:nvSpPr>
          <p:spPr>
            <a:xfrm>
              <a:off x="508216" y="5206953"/>
              <a:ext cx="196769" cy="196769"/>
            </a:xfrm>
            <a:prstGeom prst="ellipse">
              <a:avLst/>
            </a:prstGeom>
            <a:grpFill/>
            <a:ln>
              <a:solidFill>
                <a:srgbClr val="264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cs typeface="+mn-ea"/>
                <a:sym typeface="+mn-lt"/>
              </a:endParaRPr>
            </a:p>
          </p:txBody>
        </p:sp>
      </p:grpSp>
      <p:sp>
        <p:nvSpPr>
          <p:cNvPr id="37" name="Synergistically utilize technically sound portals with frictionless chains. Dramatically customize…">
            <a:extLst>
              <a:ext uri="{FF2B5EF4-FFF2-40B4-BE49-F238E27FC236}">
                <a16:creationId xmlns:a16="http://schemas.microsoft.com/office/drawing/2014/main" id="{30B5F3E9-843B-4D80-9376-6A4F8A9C97CA}"/>
              </a:ext>
            </a:extLst>
          </p:cNvPr>
          <p:cNvSpPr txBox="1"/>
          <p:nvPr/>
        </p:nvSpPr>
        <p:spPr>
          <a:xfrm>
            <a:off x="-241463" y="886502"/>
            <a:ext cx="3109595" cy="73866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en-US" sz="3600" kern="0" dirty="0">
                <a:solidFill>
                  <a:srgbClr val="264CDF"/>
                </a:solidFill>
                <a:cs typeface="+mn-ea"/>
                <a:sym typeface="+mn-lt"/>
              </a:rPr>
              <a:t>CONTENTS</a:t>
            </a:r>
          </a:p>
        </p:txBody>
      </p:sp>
    </p:spTree>
    <p:extLst>
      <p:ext uri="{BB962C8B-B14F-4D97-AF65-F5344CB8AC3E}">
        <p14:creationId xmlns:p14="http://schemas.microsoft.com/office/powerpoint/2010/main" val="1272489115"/>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0-#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0-#ppt_w/2"/>
                                          </p:val>
                                        </p:tav>
                                        <p:tav tm="100000">
                                          <p:val>
                                            <p:strVal val="#ppt_x"/>
                                          </p:val>
                                        </p:tav>
                                      </p:tavLst>
                                    </p:anim>
                                    <p:anim calcmode="lin" valueType="num">
                                      <p:cBhvr additive="base">
                                        <p:cTn id="31"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A3C45D-B9E6-4194-BA8B-A116AE8500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ángulo redondeado 14">
            <a:extLst>
              <a:ext uri="{FF2B5EF4-FFF2-40B4-BE49-F238E27FC236}">
                <a16:creationId xmlns:a16="http://schemas.microsoft.com/office/drawing/2014/main" id="{8D6423CB-D42E-4BB9-AB48-334D0CEB2D4C}"/>
              </a:ext>
            </a:extLst>
          </p:cNvPr>
          <p:cNvSpPr/>
          <p:nvPr/>
        </p:nvSpPr>
        <p:spPr>
          <a:xfrm>
            <a:off x="938228" y="1344917"/>
            <a:ext cx="10523889" cy="4168165"/>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5" name="Straight Connector 28">
            <a:extLst>
              <a:ext uri="{FF2B5EF4-FFF2-40B4-BE49-F238E27FC236}">
                <a16:creationId xmlns:a16="http://schemas.microsoft.com/office/drawing/2014/main" id="{F19818A5-D59B-486E-9F74-A7B4C12409C8}"/>
              </a:ext>
            </a:extLst>
          </p:cNvPr>
          <p:cNvCxnSpPr>
            <a:cxnSpLocks/>
          </p:cNvCxnSpPr>
          <p:nvPr/>
        </p:nvCxnSpPr>
        <p:spPr>
          <a:xfrm>
            <a:off x="1990203" y="5783640"/>
            <a:ext cx="919480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46C7AD4E-3318-4AEE-8FA1-AA5DC1145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650" y="509290"/>
            <a:ext cx="5274350" cy="5274350"/>
          </a:xfrm>
          <a:prstGeom prst="rect">
            <a:avLst/>
          </a:prstGeom>
        </p:spPr>
      </p:pic>
      <p:sp>
        <p:nvSpPr>
          <p:cNvPr id="9" name="文本框 8">
            <a:extLst>
              <a:ext uri="{FF2B5EF4-FFF2-40B4-BE49-F238E27FC236}">
                <a16:creationId xmlns:a16="http://schemas.microsoft.com/office/drawing/2014/main" id="{014DDB74-F66E-4CBF-9CE5-DCB60F0B6C97}"/>
              </a:ext>
            </a:extLst>
          </p:cNvPr>
          <p:cNvSpPr txBox="1"/>
          <p:nvPr/>
        </p:nvSpPr>
        <p:spPr>
          <a:xfrm>
            <a:off x="5682587" y="2498609"/>
            <a:ext cx="5772150" cy="646331"/>
          </a:xfrm>
          <a:prstGeom prst="rect">
            <a:avLst/>
          </a:prstGeom>
          <a:noFill/>
        </p:spPr>
        <p:txBody>
          <a:bodyPr wrap="square" rtlCol="0">
            <a:spAutoFit/>
          </a:bodyPr>
          <a:lstStyle/>
          <a:p>
            <a:pPr algn="ctr"/>
            <a:r>
              <a:rPr lang="en-US" altLang="zh-CN" sz="3600" dirty="0">
                <a:solidFill>
                  <a:srgbClr val="264CDF"/>
                </a:solidFill>
                <a:cs typeface="+mn-ea"/>
                <a:sym typeface="+mn-lt"/>
              </a:rPr>
              <a:t>Smart Secure Authentication</a:t>
            </a:r>
            <a:endParaRPr lang="zh-CN" altLang="en-US" sz="3600" dirty="0">
              <a:solidFill>
                <a:srgbClr val="264CDF"/>
              </a:solidFill>
              <a:cs typeface="+mn-ea"/>
              <a:sym typeface="+mn-lt"/>
            </a:endParaRPr>
          </a:p>
        </p:txBody>
      </p:sp>
      <p:sp>
        <p:nvSpPr>
          <p:cNvPr id="11" name="Rounded Rectangle 23">
            <a:extLst>
              <a:ext uri="{FF2B5EF4-FFF2-40B4-BE49-F238E27FC236}">
                <a16:creationId xmlns:a16="http://schemas.microsoft.com/office/drawing/2014/main" id="{B04E094B-CD03-4786-B00C-40D0472AB4D4}"/>
              </a:ext>
            </a:extLst>
          </p:cNvPr>
          <p:cNvSpPr/>
          <p:nvPr/>
        </p:nvSpPr>
        <p:spPr>
          <a:xfrm>
            <a:off x="7029616" y="3217003"/>
            <a:ext cx="2760219" cy="464986"/>
          </a:xfrm>
          <a:prstGeom prst="roundRect">
            <a:avLst>
              <a:gd name="adj" fmla="val 50000"/>
            </a:avLst>
          </a:prstGeom>
          <a:solidFill>
            <a:srgbClr val="B3C9FE"/>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2" name="文本框 11">
            <a:extLst>
              <a:ext uri="{FF2B5EF4-FFF2-40B4-BE49-F238E27FC236}">
                <a16:creationId xmlns:a16="http://schemas.microsoft.com/office/drawing/2014/main" id="{CFAA9FA3-BA20-4747-8B21-2B0FAEA53520}"/>
              </a:ext>
            </a:extLst>
          </p:cNvPr>
          <p:cNvSpPr txBox="1"/>
          <p:nvPr/>
        </p:nvSpPr>
        <p:spPr>
          <a:xfrm>
            <a:off x="6902041" y="3280219"/>
            <a:ext cx="2260975" cy="338554"/>
          </a:xfrm>
          <a:prstGeom prst="rect">
            <a:avLst/>
          </a:prstGeom>
          <a:noFill/>
        </p:spPr>
        <p:txBody>
          <a:bodyPr wrap="square" rtlCol="0">
            <a:spAutoFit/>
          </a:bodyPr>
          <a:lstStyle/>
          <a:p>
            <a:pPr lvl="2" algn="just"/>
            <a:r>
              <a:rPr lang="en-US" altLang="zh-CN" sz="1600" dirty="0">
                <a:solidFill>
                  <a:schemeClr val="bg1"/>
                </a:solidFill>
                <a:cs typeface="+mn-ea"/>
                <a:sym typeface="+mn-lt"/>
              </a:rPr>
              <a:t>Introduction</a:t>
            </a:r>
            <a:endParaRPr lang="zh-CN" altLang="en-US" dirty="0">
              <a:solidFill>
                <a:schemeClr val="bg1"/>
              </a:solidFill>
              <a:cs typeface="+mn-ea"/>
              <a:sym typeface="+mn-lt"/>
            </a:endParaRPr>
          </a:p>
        </p:txBody>
      </p:sp>
      <p:sp>
        <p:nvSpPr>
          <p:cNvPr id="13" name="Oval 50">
            <a:extLst>
              <a:ext uri="{FF2B5EF4-FFF2-40B4-BE49-F238E27FC236}">
                <a16:creationId xmlns:a16="http://schemas.microsoft.com/office/drawing/2014/main" id="{958F5ED1-534C-4B6C-A0D3-EABD38EB6FD4}"/>
              </a:ext>
            </a:extLst>
          </p:cNvPr>
          <p:cNvSpPr/>
          <p:nvPr/>
        </p:nvSpPr>
        <p:spPr>
          <a:xfrm>
            <a:off x="6643590" y="3419154"/>
            <a:ext cx="93860" cy="93860"/>
          </a:xfrm>
          <a:prstGeom prst="ellipse">
            <a:avLst/>
          </a:prstGeom>
          <a:solidFill>
            <a:srgbClr val="264CDF"/>
          </a:solidFill>
          <a:ln w="165100" cap="flat" cmpd="sng" algn="ctr">
            <a:solidFill>
              <a:srgbClr val="264C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4" name="Oval 50">
            <a:extLst>
              <a:ext uri="{FF2B5EF4-FFF2-40B4-BE49-F238E27FC236}">
                <a16:creationId xmlns:a16="http://schemas.microsoft.com/office/drawing/2014/main" id="{CAA33969-F91B-4E34-A067-782D8C750D4E}"/>
              </a:ext>
            </a:extLst>
          </p:cNvPr>
          <p:cNvSpPr/>
          <p:nvPr/>
        </p:nvSpPr>
        <p:spPr>
          <a:xfrm>
            <a:off x="10020474" y="3419154"/>
            <a:ext cx="93860" cy="93860"/>
          </a:xfrm>
          <a:prstGeom prst="ellipse">
            <a:avLst/>
          </a:prstGeom>
          <a:solidFill>
            <a:srgbClr val="264CDF"/>
          </a:solidFill>
          <a:ln w="165100" cap="flat" cmpd="sng" algn="ctr">
            <a:solidFill>
              <a:srgbClr val="264C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6" name="Freeform 11">
            <a:extLst>
              <a:ext uri="{FF2B5EF4-FFF2-40B4-BE49-F238E27FC236}">
                <a16:creationId xmlns:a16="http://schemas.microsoft.com/office/drawing/2014/main" id="{6690CD9D-4475-4884-9623-459235BEB674}"/>
              </a:ext>
            </a:extLst>
          </p:cNvPr>
          <p:cNvSpPr>
            <a:spLocks noEditPoints="1"/>
          </p:cNvSpPr>
          <p:nvPr/>
        </p:nvSpPr>
        <p:spPr bwMode="auto">
          <a:xfrm>
            <a:off x="3572136" y="6031053"/>
            <a:ext cx="1194997" cy="123989"/>
          </a:xfrm>
          <a:custGeom>
            <a:avLst/>
            <a:gdLst>
              <a:gd name="T0" fmla="*/ 496 w 559"/>
              <a:gd name="T1" fmla="*/ 57 h 58"/>
              <a:gd name="T2" fmla="*/ 472 w 559"/>
              <a:gd name="T3" fmla="*/ 48 h 58"/>
              <a:gd name="T4" fmla="*/ 448 w 559"/>
              <a:gd name="T5" fmla="*/ 40 h 58"/>
              <a:gd name="T6" fmla="*/ 432 w 559"/>
              <a:gd name="T7" fmla="*/ 46 h 58"/>
              <a:gd name="T8" fmla="*/ 413 w 559"/>
              <a:gd name="T9" fmla="*/ 55 h 58"/>
              <a:gd name="T10" fmla="*/ 392 w 559"/>
              <a:gd name="T11" fmla="*/ 58 h 58"/>
              <a:gd name="T12" fmla="*/ 365 w 559"/>
              <a:gd name="T13" fmla="*/ 51 h 58"/>
              <a:gd name="T14" fmla="*/ 346 w 559"/>
              <a:gd name="T15" fmla="*/ 42 h 58"/>
              <a:gd name="T16" fmla="*/ 335 w 559"/>
              <a:gd name="T17" fmla="*/ 40 h 58"/>
              <a:gd name="T18" fmla="*/ 318 w 559"/>
              <a:gd name="T19" fmla="*/ 47 h 58"/>
              <a:gd name="T20" fmla="*/ 301 w 559"/>
              <a:gd name="T21" fmla="*/ 55 h 58"/>
              <a:gd name="T22" fmla="*/ 280 w 559"/>
              <a:gd name="T23" fmla="*/ 58 h 58"/>
              <a:gd name="T24" fmla="*/ 253 w 559"/>
              <a:gd name="T25" fmla="*/ 51 h 58"/>
              <a:gd name="T26" fmla="*/ 234 w 559"/>
              <a:gd name="T27" fmla="*/ 42 h 58"/>
              <a:gd name="T28" fmla="*/ 224 w 559"/>
              <a:gd name="T29" fmla="*/ 40 h 58"/>
              <a:gd name="T30" fmla="*/ 206 w 559"/>
              <a:gd name="T31" fmla="*/ 47 h 58"/>
              <a:gd name="T32" fmla="*/ 188 w 559"/>
              <a:gd name="T33" fmla="*/ 55 h 58"/>
              <a:gd name="T34" fmla="*/ 168 w 559"/>
              <a:gd name="T35" fmla="*/ 58 h 58"/>
              <a:gd name="T36" fmla="*/ 140 w 559"/>
              <a:gd name="T37" fmla="*/ 51 h 58"/>
              <a:gd name="T38" fmla="*/ 121 w 559"/>
              <a:gd name="T39" fmla="*/ 42 h 58"/>
              <a:gd name="T40" fmla="*/ 111 w 559"/>
              <a:gd name="T41" fmla="*/ 40 h 58"/>
              <a:gd name="T42" fmla="*/ 94 w 559"/>
              <a:gd name="T43" fmla="*/ 47 h 58"/>
              <a:gd name="T44" fmla="*/ 76 w 559"/>
              <a:gd name="T45" fmla="*/ 55 h 58"/>
              <a:gd name="T46" fmla="*/ 56 w 559"/>
              <a:gd name="T47" fmla="*/ 58 h 58"/>
              <a:gd name="T48" fmla="*/ 28 w 559"/>
              <a:gd name="T49" fmla="*/ 51 h 58"/>
              <a:gd name="T50" fmla="*/ 9 w 559"/>
              <a:gd name="T51" fmla="*/ 42 h 58"/>
              <a:gd name="T52" fmla="*/ 0 w 559"/>
              <a:gd name="T53" fmla="*/ 0 h 58"/>
              <a:gd name="T54" fmla="*/ 20 w 559"/>
              <a:gd name="T55" fmla="*/ 3 h 58"/>
              <a:gd name="T56" fmla="*/ 38 w 559"/>
              <a:gd name="T57" fmla="*/ 11 h 58"/>
              <a:gd name="T58" fmla="*/ 56 w 559"/>
              <a:gd name="T59" fmla="*/ 18 h 58"/>
              <a:gd name="T60" fmla="*/ 66 w 559"/>
              <a:gd name="T61" fmla="*/ 16 h 58"/>
              <a:gd name="T62" fmla="*/ 85 w 559"/>
              <a:gd name="T63" fmla="*/ 7 h 58"/>
              <a:gd name="T64" fmla="*/ 111 w 559"/>
              <a:gd name="T65" fmla="*/ 0 h 58"/>
              <a:gd name="T66" fmla="*/ 133 w 559"/>
              <a:gd name="T67" fmla="*/ 3 h 58"/>
              <a:gd name="T68" fmla="*/ 149 w 559"/>
              <a:gd name="T69" fmla="*/ 11 h 58"/>
              <a:gd name="T70" fmla="*/ 168 w 559"/>
              <a:gd name="T71" fmla="*/ 18 h 58"/>
              <a:gd name="T72" fmla="*/ 177 w 559"/>
              <a:gd name="T73" fmla="*/ 16 h 58"/>
              <a:gd name="T74" fmla="*/ 196 w 559"/>
              <a:gd name="T75" fmla="*/ 7 h 58"/>
              <a:gd name="T76" fmla="*/ 224 w 559"/>
              <a:gd name="T77" fmla="*/ 0 h 58"/>
              <a:gd name="T78" fmla="*/ 244 w 559"/>
              <a:gd name="T79" fmla="*/ 3 h 58"/>
              <a:gd name="T80" fmla="*/ 262 w 559"/>
              <a:gd name="T81" fmla="*/ 11 h 58"/>
              <a:gd name="T82" fmla="*/ 280 w 559"/>
              <a:gd name="T83" fmla="*/ 18 h 58"/>
              <a:gd name="T84" fmla="*/ 290 w 559"/>
              <a:gd name="T85" fmla="*/ 16 h 58"/>
              <a:gd name="T86" fmla="*/ 308 w 559"/>
              <a:gd name="T87" fmla="*/ 7 h 58"/>
              <a:gd name="T88" fmla="*/ 335 w 559"/>
              <a:gd name="T89" fmla="*/ 0 h 58"/>
              <a:gd name="T90" fmla="*/ 356 w 559"/>
              <a:gd name="T91" fmla="*/ 3 h 58"/>
              <a:gd name="T92" fmla="*/ 375 w 559"/>
              <a:gd name="T93" fmla="*/ 11 h 58"/>
              <a:gd name="T94" fmla="*/ 392 w 559"/>
              <a:gd name="T95" fmla="*/ 18 h 58"/>
              <a:gd name="T96" fmla="*/ 402 w 559"/>
              <a:gd name="T97" fmla="*/ 16 h 58"/>
              <a:gd name="T98" fmla="*/ 430 w 559"/>
              <a:gd name="T99" fmla="*/ 3 h 58"/>
              <a:gd name="T100" fmla="*/ 448 w 559"/>
              <a:gd name="T101" fmla="*/ 0 h 58"/>
              <a:gd name="T102" fmla="*/ 481 w 559"/>
              <a:gd name="T103" fmla="*/ 8 h 58"/>
              <a:gd name="T104" fmla="*/ 498 w 559"/>
              <a:gd name="T105" fmla="*/ 16 h 58"/>
              <a:gd name="T106" fmla="*/ 513 w 559"/>
              <a:gd name="T107" fmla="*/ 18 h 58"/>
              <a:gd name="T108" fmla="*/ 526 w 559"/>
              <a:gd name="T109" fmla="*/ 13 h 58"/>
              <a:gd name="T110" fmla="*/ 538 w 559"/>
              <a:gd name="T111" fmla="*/ 4 h 58"/>
              <a:gd name="T112" fmla="*/ 559 w 559"/>
              <a:gd name="T113" fmla="*/ 40 h 58"/>
              <a:gd name="T114" fmla="*/ 555 w 559"/>
              <a:gd name="T115" fmla="*/ 40 h 58"/>
              <a:gd name="T116" fmla="*/ 545 w 559"/>
              <a:gd name="T117" fmla="*/ 49 h 58"/>
              <a:gd name="T118" fmla="*/ 529 w 559"/>
              <a:gd name="T119" fmla="*/ 56 h 58"/>
              <a:gd name="T120" fmla="*/ 503 w 559"/>
              <a:gd name="T121" fmla="*/ 58 h 58"/>
              <a:gd name="T122" fmla="*/ 555 w 5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9" h="58">
                <a:moveTo>
                  <a:pt x="503" y="58"/>
                </a:moveTo>
                <a:lnTo>
                  <a:pt x="503" y="58"/>
                </a:lnTo>
                <a:lnTo>
                  <a:pt x="496" y="57"/>
                </a:lnTo>
                <a:lnTo>
                  <a:pt x="488" y="55"/>
                </a:lnTo>
                <a:lnTo>
                  <a:pt x="472" y="48"/>
                </a:lnTo>
                <a:lnTo>
                  <a:pt x="472" y="48"/>
                </a:lnTo>
                <a:lnTo>
                  <a:pt x="460" y="42"/>
                </a:lnTo>
                <a:lnTo>
                  <a:pt x="453" y="41"/>
                </a:lnTo>
                <a:lnTo>
                  <a:pt x="448" y="40"/>
                </a:lnTo>
                <a:lnTo>
                  <a:pt x="448" y="40"/>
                </a:lnTo>
                <a:lnTo>
                  <a:pt x="441" y="42"/>
                </a:lnTo>
                <a:lnTo>
                  <a:pt x="432" y="46"/>
                </a:lnTo>
                <a:lnTo>
                  <a:pt x="432" y="46"/>
                </a:lnTo>
                <a:lnTo>
                  <a:pt x="423" y="50"/>
                </a:lnTo>
                <a:lnTo>
                  <a:pt x="413" y="55"/>
                </a:lnTo>
                <a:lnTo>
                  <a:pt x="403" y="57"/>
                </a:lnTo>
                <a:lnTo>
                  <a:pt x="392" y="58"/>
                </a:lnTo>
                <a:lnTo>
                  <a:pt x="392" y="58"/>
                </a:lnTo>
                <a:lnTo>
                  <a:pt x="382" y="57"/>
                </a:lnTo>
                <a:lnTo>
                  <a:pt x="373" y="55"/>
                </a:lnTo>
                <a:lnTo>
                  <a:pt x="365" y="51"/>
                </a:lnTo>
                <a:lnTo>
                  <a:pt x="357" y="48"/>
                </a:lnTo>
                <a:lnTo>
                  <a:pt x="357" y="48"/>
                </a:lnTo>
                <a:lnTo>
                  <a:pt x="346" y="42"/>
                </a:lnTo>
                <a:lnTo>
                  <a:pt x="341" y="41"/>
                </a:lnTo>
                <a:lnTo>
                  <a:pt x="335" y="40"/>
                </a:lnTo>
                <a:lnTo>
                  <a:pt x="335" y="40"/>
                </a:lnTo>
                <a:lnTo>
                  <a:pt x="332" y="40"/>
                </a:lnTo>
                <a:lnTo>
                  <a:pt x="327" y="42"/>
                </a:lnTo>
                <a:lnTo>
                  <a:pt x="318" y="47"/>
                </a:lnTo>
                <a:lnTo>
                  <a:pt x="318" y="47"/>
                </a:lnTo>
                <a:lnTo>
                  <a:pt x="310" y="50"/>
                </a:lnTo>
                <a:lnTo>
                  <a:pt x="301" y="55"/>
                </a:lnTo>
                <a:lnTo>
                  <a:pt x="291" y="57"/>
                </a:lnTo>
                <a:lnTo>
                  <a:pt x="280" y="58"/>
                </a:lnTo>
                <a:lnTo>
                  <a:pt x="280" y="58"/>
                </a:lnTo>
                <a:lnTo>
                  <a:pt x="271" y="57"/>
                </a:lnTo>
                <a:lnTo>
                  <a:pt x="261" y="55"/>
                </a:lnTo>
                <a:lnTo>
                  <a:pt x="253" y="51"/>
                </a:lnTo>
                <a:lnTo>
                  <a:pt x="245" y="48"/>
                </a:lnTo>
                <a:lnTo>
                  <a:pt x="245" y="48"/>
                </a:lnTo>
                <a:lnTo>
                  <a:pt x="234" y="42"/>
                </a:lnTo>
                <a:lnTo>
                  <a:pt x="228" y="41"/>
                </a:lnTo>
                <a:lnTo>
                  <a:pt x="224" y="40"/>
                </a:lnTo>
                <a:lnTo>
                  <a:pt x="224" y="40"/>
                </a:lnTo>
                <a:lnTo>
                  <a:pt x="220" y="40"/>
                </a:lnTo>
                <a:lnTo>
                  <a:pt x="216" y="42"/>
                </a:lnTo>
                <a:lnTo>
                  <a:pt x="206" y="47"/>
                </a:lnTo>
                <a:lnTo>
                  <a:pt x="206" y="47"/>
                </a:lnTo>
                <a:lnTo>
                  <a:pt x="197" y="51"/>
                </a:lnTo>
                <a:lnTo>
                  <a:pt x="188" y="55"/>
                </a:lnTo>
                <a:lnTo>
                  <a:pt x="178" y="57"/>
                </a:lnTo>
                <a:lnTo>
                  <a:pt x="168" y="58"/>
                </a:lnTo>
                <a:lnTo>
                  <a:pt x="168" y="58"/>
                </a:lnTo>
                <a:lnTo>
                  <a:pt x="158" y="57"/>
                </a:lnTo>
                <a:lnTo>
                  <a:pt x="149" y="55"/>
                </a:lnTo>
                <a:lnTo>
                  <a:pt x="140" y="51"/>
                </a:lnTo>
                <a:lnTo>
                  <a:pt x="133" y="47"/>
                </a:lnTo>
                <a:lnTo>
                  <a:pt x="133" y="47"/>
                </a:lnTo>
                <a:lnTo>
                  <a:pt x="121" y="42"/>
                </a:lnTo>
                <a:lnTo>
                  <a:pt x="116" y="41"/>
                </a:lnTo>
                <a:lnTo>
                  <a:pt x="111" y="40"/>
                </a:lnTo>
                <a:lnTo>
                  <a:pt x="111" y="40"/>
                </a:lnTo>
                <a:lnTo>
                  <a:pt x="108" y="40"/>
                </a:lnTo>
                <a:lnTo>
                  <a:pt x="104" y="42"/>
                </a:lnTo>
                <a:lnTo>
                  <a:pt x="94" y="47"/>
                </a:lnTo>
                <a:lnTo>
                  <a:pt x="94" y="47"/>
                </a:lnTo>
                <a:lnTo>
                  <a:pt x="85" y="51"/>
                </a:lnTo>
                <a:lnTo>
                  <a:pt x="76" y="55"/>
                </a:lnTo>
                <a:lnTo>
                  <a:pt x="67" y="57"/>
                </a:lnTo>
                <a:lnTo>
                  <a:pt x="56" y="58"/>
                </a:lnTo>
                <a:lnTo>
                  <a:pt x="56" y="58"/>
                </a:lnTo>
                <a:lnTo>
                  <a:pt x="46" y="57"/>
                </a:lnTo>
                <a:lnTo>
                  <a:pt x="37" y="55"/>
                </a:lnTo>
                <a:lnTo>
                  <a:pt x="28" y="51"/>
                </a:lnTo>
                <a:lnTo>
                  <a:pt x="20" y="47"/>
                </a:lnTo>
                <a:lnTo>
                  <a:pt x="20" y="47"/>
                </a:lnTo>
                <a:lnTo>
                  <a:pt x="9" y="42"/>
                </a:lnTo>
                <a:lnTo>
                  <a:pt x="4" y="41"/>
                </a:lnTo>
                <a:lnTo>
                  <a:pt x="0" y="40"/>
                </a:lnTo>
                <a:lnTo>
                  <a:pt x="0" y="0"/>
                </a:lnTo>
                <a:lnTo>
                  <a:pt x="0" y="0"/>
                </a:lnTo>
                <a:lnTo>
                  <a:pt x="10" y="1"/>
                </a:lnTo>
                <a:lnTo>
                  <a:pt x="20" y="3"/>
                </a:lnTo>
                <a:lnTo>
                  <a:pt x="29" y="7"/>
                </a:lnTo>
                <a:lnTo>
                  <a:pt x="38" y="11"/>
                </a:lnTo>
                <a:lnTo>
                  <a:pt x="38" y="11"/>
                </a:lnTo>
                <a:lnTo>
                  <a:pt x="48" y="16"/>
                </a:lnTo>
                <a:lnTo>
                  <a:pt x="52" y="18"/>
                </a:lnTo>
                <a:lnTo>
                  <a:pt x="56" y="18"/>
                </a:lnTo>
                <a:lnTo>
                  <a:pt x="56" y="18"/>
                </a:lnTo>
                <a:lnTo>
                  <a:pt x="60" y="17"/>
                </a:lnTo>
                <a:lnTo>
                  <a:pt x="66" y="16"/>
                </a:lnTo>
                <a:lnTo>
                  <a:pt x="76" y="11"/>
                </a:lnTo>
                <a:lnTo>
                  <a:pt x="76" y="11"/>
                </a:lnTo>
                <a:lnTo>
                  <a:pt x="85" y="7"/>
                </a:lnTo>
                <a:lnTo>
                  <a:pt x="92" y="3"/>
                </a:lnTo>
                <a:lnTo>
                  <a:pt x="102" y="1"/>
                </a:lnTo>
                <a:lnTo>
                  <a:pt x="111" y="0"/>
                </a:lnTo>
                <a:lnTo>
                  <a:pt x="111" y="0"/>
                </a:lnTo>
                <a:lnTo>
                  <a:pt x="122" y="1"/>
                </a:lnTo>
                <a:lnTo>
                  <a:pt x="133" y="3"/>
                </a:lnTo>
                <a:lnTo>
                  <a:pt x="141" y="7"/>
                </a:lnTo>
                <a:lnTo>
                  <a:pt x="149" y="11"/>
                </a:lnTo>
                <a:lnTo>
                  <a:pt x="149" y="11"/>
                </a:lnTo>
                <a:lnTo>
                  <a:pt x="159" y="16"/>
                </a:lnTo>
                <a:lnTo>
                  <a:pt x="164" y="18"/>
                </a:lnTo>
                <a:lnTo>
                  <a:pt x="168" y="18"/>
                </a:lnTo>
                <a:lnTo>
                  <a:pt x="168" y="18"/>
                </a:lnTo>
                <a:lnTo>
                  <a:pt x="173" y="17"/>
                </a:lnTo>
                <a:lnTo>
                  <a:pt x="177" y="16"/>
                </a:lnTo>
                <a:lnTo>
                  <a:pt x="188" y="10"/>
                </a:lnTo>
                <a:lnTo>
                  <a:pt x="188" y="10"/>
                </a:lnTo>
                <a:lnTo>
                  <a:pt x="196" y="7"/>
                </a:lnTo>
                <a:lnTo>
                  <a:pt x="205" y="3"/>
                </a:lnTo>
                <a:lnTo>
                  <a:pt x="214" y="1"/>
                </a:lnTo>
                <a:lnTo>
                  <a:pt x="224" y="0"/>
                </a:lnTo>
                <a:lnTo>
                  <a:pt x="224" y="0"/>
                </a:lnTo>
                <a:lnTo>
                  <a:pt x="234" y="1"/>
                </a:lnTo>
                <a:lnTo>
                  <a:pt x="244" y="3"/>
                </a:lnTo>
                <a:lnTo>
                  <a:pt x="254" y="8"/>
                </a:lnTo>
                <a:lnTo>
                  <a:pt x="262" y="11"/>
                </a:lnTo>
                <a:lnTo>
                  <a:pt x="262" y="11"/>
                </a:lnTo>
                <a:lnTo>
                  <a:pt x="272" y="16"/>
                </a:lnTo>
                <a:lnTo>
                  <a:pt x="276" y="18"/>
                </a:lnTo>
                <a:lnTo>
                  <a:pt x="280" y="18"/>
                </a:lnTo>
                <a:lnTo>
                  <a:pt x="280" y="18"/>
                </a:lnTo>
                <a:lnTo>
                  <a:pt x="284" y="17"/>
                </a:lnTo>
                <a:lnTo>
                  <a:pt x="290" y="16"/>
                </a:lnTo>
                <a:lnTo>
                  <a:pt x="301" y="10"/>
                </a:lnTo>
                <a:lnTo>
                  <a:pt x="301" y="10"/>
                </a:lnTo>
                <a:lnTo>
                  <a:pt x="308" y="7"/>
                </a:lnTo>
                <a:lnTo>
                  <a:pt x="317" y="3"/>
                </a:lnTo>
                <a:lnTo>
                  <a:pt x="326" y="1"/>
                </a:lnTo>
                <a:lnTo>
                  <a:pt x="335" y="0"/>
                </a:lnTo>
                <a:lnTo>
                  <a:pt x="335" y="0"/>
                </a:lnTo>
                <a:lnTo>
                  <a:pt x="346" y="1"/>
                </a:lnTo>
                <a:lnTo>
                  <a:pt x="356" y="3"/>
                </a:lnTo>
                <a:lnTo>
                  <a:pt x="366" y="8"/>
                </a:lnTo>
                <a:lnTo>
                  <a:pt x="375" y="11"/>
                </a:lnTo>
                <a:lnTo>
                  <a:pt x="375" y="11"/>
                </a:lnTo>
                <a:lnTo>
                  <a:pt x="384" y="16"/>
                </a:lnTo>
                <a:lnTo>
                  <a:pt x="389" y="18"/>
                </a:lnTo>
                <a:lnTo>
                  <a:pt x="392" y="18"/>
                </a:lnTo>
                <a:lnTo>
                  <a:pt x="392" y="18"/>
                </a:lnTo>
                <a:lnTo>
                  <a:pt x="396" y="17"/>
                </a:lnTo>
                <a:lnTo>
                  <a:pt x="402" y="16"/>
                </a:lnTo>
                <a:lnTo>
                  <a:pt x="414" y="10"/>
                </a:lnTo>
                <a:lnTo>
                  <a:pt x="414" y="10"/>
                </a:lnTo>
                <a:lnTo>
                  <a:pt x="430" y="3"/>
                </a:lnTo>
                <a:lnTo>
                  <a:pt x="439" y="1"/>
                </a:lnTo>
                <a:lnTo>
                  <a:pt x="448" y="0"/>
                </a:lnTo>
                <a:lnTo>
                  <a:pt x="448" y="0"/>
                </a:lnTo>
                <a:lnTo>
                  <a:pt x="460" y="1"/>
                </a:lnTo>
                <a:lnTo>
                  <a:pt x="471" y="4"/>
                </a:lnTo>
                <a:lnTo>
                  <a:pt x="481" y="8"/>
                </a:lnTo>
                <a:lnTo>
                  <a:pt x="490" y="12"/>
                </a:lnTo>
                <a:lnTo>
                  <a:pt x="490" y="12"/>
                </a:lnTo>
                <a:lnTo>
                  <a:pt x="498" y="16"/>
                </a:lnTo>
                <a:lnTo>
                  <a:pt x="503" y="18"/>
                </a:lnTo>
                <a:lnTo>
                  <a:pt x="503" y="18"/>
                </a:lnTo>
                <a:lnTo>
                  <a:pt x="513" y="18"/>
                </a:lnTo>
                <a:lnTo>
                  <a:pt x="520" y="17"/>
                </a:lnTo>
                <a:lnTo>
                  <a:pt x="523" y="15"/>
                </a:lnTo>
                <a:lnTo>
                  <a:pt x="526" y="13"/>
                </a:lnTo>
                <a:lnTo>
                  <a:pt x="526" y="13"/>
                </a:lnTo>
                <a:lnTo>
                  <a:pt x="531" y="8"/>
                </a:lnTo>
                <a:lnTo>
                  <a:pt x="538" y="4"/>
                </a:lnTo>
                <a:lnTo>
                  <a:pt x="547" y="1"/>
                </a:lnTo>
                <a:lnTo>
                  <a:pt x="559" y="0"/>
                </a:lnTo>
                <a:lnTo>
                  <a:pt x="559" y="40"/>
                </a:lnTo>
                <a:lnTo>
                  <a:pt x="559" y="40"/>
                </a:lnTo>
                <a:lnTo>
                  <a:pt x="555" y="40"/>
                </a:lnTo>
                <a:lnTo>
                  <a:pt x="555" y="40"/>
                </a:lnTo>
                <a:lnTo>
                  <a:pt x="553" y="41"/>
                </a:lnTo>
                <a:lnTo>
                  <a:pt x="553" y="41"/>
                </a:lnTo>
                <a:lnTo>
                  <a:pt x="545" y="49"/>
                </a:lnTo>
                <a:lnTo>
                  <a:pt x="540" y="51"/>
                </a:lnTo>
                <a:lnTo>
                  <a:pt x="535" y="54"/>
                </a:lnTo>
                <a:lnTo>
                  <a:pt x="529" y="56"/>
                </a:lnTo>
                <a:lnTo>
                  <a:pt x="521" y="57"/>
                </a:lnTo>
                <a:lnTo>
                  <a:pt x="503" y="58"/>
                </a:lnTo>
                <a:lnTo>
                  <a:pt x="503" y="58"/>
                </a:lnTo>
                <a:close/>
                <a:moveTo>
                  <a:pt x="555" y="40"/>
                </a:moveTo>
                <a:lnTo>
                  <a:pt x="555" y="40"/>
                </a:lnTo>
                <a:lnTo>
                  <a:pt x="555" y="4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cs typeface="+mn-ea"/>
              <a:sym typeface="+mn-lt"/>
            </a:endParaRPr>
          </a:p>
        </p:txBody>
      </p:sp>
      <p:sp>
        <p:nvSpPr>
          <p:cNvPr id="17" name="Google Shape;13;p2">
            <a:extLst>
              <a:ext uri="{FF2B5EF4-FFF2-40B4-BE49-F238E27FC236}">
                <a16:creationId xmlns:a16="http://schemas.microsoft.com/office/drawing/2014/main" id="{2520E6F4-0912-48A7-B7DC-E956C7735F09}"/>
              </a:ext>
            </a:extLst>
          </p:cNvPr>
          <p:cNvSpPr/>
          <p:nvPr/>
        </p:nvSpPr>
        <p:spPr>
          <a:xfrm rot="12770">
            <a:off x="9810029" y="584818"/>
            <a:ext cx="411038" cy="39772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
        <p:nvSpPr>
          <p:cNvPr id="18" name="Google Shape;14;p2">
            <a:extLst>
              <a:ext uri="{FF2B5EF4-FFF2-40B4-BE49-F238E27FC236}">
                <a16:creationId xmlns:a16="http://schemas.microsoft.com/office/drawing/2014/main" id="{4071431A-B3A4-4725-81BB-428DDDAF4A1B}"/>
              </a:ext>
            </a:extLst>
          </p:cNvPr>
          <p:cNvSpPr/>
          <p:nvPr/>
        </p:nvSpPr>
        <p:spPr>
          <a:xfrm rot="12770">
            <a:off x="10232768" y="266012"/>
            <a:ext cx="181893" cy="176004"/>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mn-ea"/>
              <a:sym typeface="+mn-lt"/>
            </a:endParaRPr>
          </a:p>
        </p:txBody>
      </p:sp>
      <p:sp>
        <p:nvSpPr>
          <p:cNvPr id="19" name="Google Shape;13;p2">
            <a:extLst>
              <a:ext uri="{FF2B5EF4-FFF2-40B4-BE49-F238E27FC236}">
                <a16:creationId xmlns:a16="http://schemas.microsoft.com/office/drawing/2014/main" id="{239E63D8-3CD1-4EAC-98E6-C8F932B96BCB}"/>
              </a:ext>
            </a:extLst>
          </p:cNvPr>
          <p:cNvSpPr/>
          <p:nvPr/>
        </p:nvSpPr>
        <p:spPr>
          <a:xfrm rot="12770">
            <a:off x="11114548" y="3154228"/>
            <a:ext cx="775571" cy="75045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w="16192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
        <p:nvSpPr>
          <p:cNvPr id="20" name="Google Shape;13;p2">
            <a:extLst>
              <a:ext uri="{FF2B5EF4-FFF2-40B4-BE49-F238E27FC236}">
                <a16:creationId xmlns:a16="http://schemas.microsoft.com/office/drawing/2014/main" id="{7725E3E8-42FF-4423-8761-DBC9C5E992C4}"/>
              </a:ext>
            </a:extLst>
          </p:cNvPr>
          <p:cNvSpPr/>
          <p:nvPr/>
        </p:nvSpPr>
        <p:spPr>
          <a:xfrm rot="12770">
            <a:off x="5683979" y="968367"/>
            <a:ext cx="775571" cy="75045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w="16192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Tree>
    <p:extLst>
      <p:ext uri="{BB962C8B-B14F-4D97-AF65-F5344CB8AC3E}">
        <p14:creationId xmlns:p14="http://schemas.microsoft.com/office/powerpoint/2010/main" val="472119793"/>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4" grpId="0" animBg="1"/>
      <p:bldP spid="17" grpId="0" animBg="1"/>
      <p:bldP spid="18"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16C105-7F03-4812-AFD6-BC70C0CE0F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ïṥľîďè">
            <a:extLst>
              <a:ext uri="{FF2B5EF4-FFF2-40B4-BE49-F238E27FC236}">
                <a16:creationId xmlns:a16="http://schemas.microsoft.com/office/drawing/2014/main" id="{E1CAAAD5-F87D-4871-82F7-223175A95BC5}"/>
              </a:ext>
            </a:extLst>
          </p:cNvPr>
          <p:cNvSpPr/>
          <p:nvPr/>
        </p:nvSpPr>
        <p:spPr bwMode="auto">
          <a:xfrm>
            <a:off x="7404614" y="5007456"/>
            <a:ext cx="303893" cy="333114"/>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6" name="íṣ1îḓé">
            <a:extLst>
              <a:ext uri="{FF2B5EF4-FFF2-40B4-BE49-F238E27FC236}">
                <a16:creationId xmlns:a16="http://schemas.microsoft.com/office/drawing/2014/main" id="{43FAD557-3F41-4158-B358-D22CDE1E501C}"/>
              </a:ext>
            </a:extLst>
          </p:cNvPr>
          <p:cNvSpPr/>
          <p:nvPr/>
        </p:nvSpPr>
        <p:spPr bwMode="auto">
          <a:xfrm>
            <a:off x="6370656" y="5060442"/>
            <a:ext cx="333114" cy="26525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9" name="íṥļïḑé">
            <a:extLst>
              <a:ext uri="{FF2B5EF4-FFF2-40B4-BE49-F238E27FC236}">
                <a16:creationId xmlns:a16="http://schemas.microsoft.com/office/drawing/2014/main" id="{3A9B0E1E-E05D-4869-BABE-EA1BBB94D943}"/>
              </a:ext>
            </a:extLst>
          </p:cNvPr>
          <p:cNvSpPr/>
          <p:nvPr/>
        </p:nvSpPr>
        <p:spPr>
          <a:xfrm>
            <a:off x="5698657" y="1401045"/>
            <a:ext cx="6302843" cy="1783090"/>
          </a:xfrm>
          <a:prstGeom prst="roundRect">
            <a:avLst/>
          </a:prstGeom>
          <a:solidFill>
            <a:srgbClr val="306EF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cs typeface="+mn-ea"/>
              <a:sym typeface="+mn-lt"/>
            </a:endParaRPr>
          </a:p>
        </p:txBody>
      </p:sp>
      <p:sp>
        <p:nvSpPr>
          <p:cNvPr id="12" name="íśļïḓê">
            <a:extLst>
              <a:ext uri="{FF2B5EF4-FFF2-40B4-BE49-F238E27FC236}">
                <a16:creationId xmlns:a16="http://schemas.microsoft.com/office/drawing/2014/main" id="{2303CC4D-CB2E-4E26-8575-E45DE7EE92B1}"/>
              </a:ext>
            </a:extLst>
          </p:cNvPr>
          <p:cNvSpPr/>
          <p:nvPr/>
        </p:nvSpPr>
        <p:spPr bwMode="auto">
          <a:xfrm>
            <a:off x="10287911" y="2042559"/>
            <a:ext cx="500062" cy="500062"/>
          </a:xfrm>
          <a:custGeom>
            <a:avLst/>
            <a:gdLst>
              <a:gd name="T0" fmla="*/ 2388 w 2797"/>
              <a:gd name="T1" fmla="*/ 410 h 2797"/>
              <a:gd name="T2" fmla="*/ 1399 w 2797"/>
              <a:gd name="T3" fmla="*/ 0 h 2797"/>
              <a:gd name="T4" fmla="*/ 410 w 2797"/>
              <a:gd name="T5" fmla="*/ 410 h 2797"/>
              <a:gd name="T6" fmla="*/ 0 w 2797"/>
              <a:gd name="T7" fmla="*/ 1399 h 2797"/>
              <a:gd name="T8" fmla="*/ 410 w 2797"/>
              <a:gd name="T9" fmla="*/ 2388 h 2797"/>
              <a:gd name="T10" fmla="*/ 1399 w 2797"/>
              <a:gd name="T11" fmla="*/ 2797 h 2797"/>
              <a:gd name="T12" fmla="*/ 2388 w 2797"/>
              <a:gd name="T13" fmla="*/ 2388 h 2797"/>
              <a:gd name="T14" fmla="*/ 2797 w 2797"/>
              <a:gd name="T15" fmla="*/ 1399 h 2797"/>
              <a:gd name="T16" fmla="*/ 2077 w 2797"/>
              <a:gd name="T17" fmla="*/ 2067 h 2797"/>
              <a:gd name="T18" fmla="*/ 2568 w 2797"/>
              <a:gd name="T19" fmla="*/ 1511 h 2797"/>
              <a:gd name="T20" fmla="*/ 2077 w 2797"/>
              <a:gd name="T21" fmla="*/ 2067 h 2797"/>
              <a:gd name="T22" fmla="*/ 1943 w 2797"/>
              <a:gd name="T23" fmla="*/ 1511 h 2797"/>
              <a:gd name="T24" fmla="*/ 1510 w 2797"/>
              <a:gd name="T25" fmla="*/ 1897 h 2797"/>
              <a:gd name="T26" fmla="*/ 1511 w 2797"/>
              <a:gd name="T27" fmla="*/ 1287 h 2797"/>
              <a:gd name="T28" fmla="*/ 1873 w 2797"/>
              <a:gd name="T29" fmla="*/ 823 h 2797"/>
              <a:gd name="T30" fmla="*/ 1511 w 2797"/>
              <a:gd name="T31" fmla="*/ 1287 h 2797"/>
              <a:gd name="T32" fmla="*/ 1511 w 2797"/>
              <a:gd name="T33" fmla="*/ 251 h 2797"/>
              <a:gd name="T34" fmla="*/ 1765 w 2797"/>
              <a:gd name="T35" fmla="*/ 540 h 2797"/>
              <a:gd name="T36" fmla="*/ 1511 w 2797"/>
              <a:gd name="T37" fmla="*/ 676 h 2797"/>
              <a:gd name="T38" fmla="*/ 1287 w 2797"/>
              <a:gd name="T39" fmla="*/ 251 h 2797"/>
              <a:gd name="T40" fmla="*/ 999 w 2797"/>
              <a:gd name="T41" fmla="*/ 612 h 2797"/>
              <a:gd name="T42" fmla="*/ 1213 w 2797"/>
              <a:gd name="T43" fmla="*/ 299 h 2797"/>
              <a:gd name="T44" fmla="*/ 1287 w 2797"/>
              <a:gd name="T45" fmla="*/ 1287 h 2797"/>
              <a:gd name="T46" fmla="*/ 925 w 2797"/>
              <a:gd name="T47" fmla="*/ 823 h 2797"/>
              <a:gd name="T48" fmla="*/ 1287 w 2797"/>
              <a:gd name="T49" fmla="*/ 1511 h 2797"/>
              <a:gd name="T50" fmla="*/ 925 w 2797"/>
              <a:gd name="T51" fmla="*/ 1974 h 2797"/>
              <a:gd name="T52" fmla="*/ 1287 w 2797"/>
              <a:gd name="T53" fmla="*/ 1511 h 2797"/>
              <a:gd name="T54" fmla="*/ 1287 w 2797"/>
              <a:gd name="T55" fmla="*/ 2547 h 2797"/>
              <a:gd name="T56" fmla="*/ 1032 w 2797"/>
              <a:gd name="T57" fmla="*/ 2258 h 2797"/>
              <a:gd name="T58" fmla="*/ 1287 w 2797"/>
              <a:gd name="T59" fmla="*/ 2121 h 2797"/>
              <a:gd name="T60" fmla="*/ 1511 w 2797"/>
              <a:gd name="T61" fmla="*/ 2547 h 2797"/>
              <a:gd name="T62" fmla="*/ 1799 w 2797"/>
              <a:gd name="T63" fmla="*/ 2186 h 2797"/>
              <a:gd name="T64" fmla="*/ 1584 w 2797"/>
              <a:gd name="T65" fmla="*/ 2499 h 2797"/>
              <a:gd name="T66" fmla="*/ 2077 w 2797"/>
              <a:gd name="T67" fmla="*/ 731 h 2797"/>
              <a:gd name="T68" fmla="*/ 2568 w 2797"/>
              <a:gd name="T69" fmla="*/ 1287 h 2797"/>
              <a:gd name="T70" fmla="*/ 2095 w 2797"/>
              <a:gd name="T71" fmla="*/ 453 h 2797"/>
              <a:gd name="T72" fmla="*/ 1963 w 2797"/>
              <a:gd name="T73" fmla="*/ 438 h 2797"/>
              <a:gd name="T74" fmla="*/ 2095 w 2797"/>
              <a:gd name="T75" fmla="*/ 453 h 2797"/>
              <a:gd name="T76" fmla="*/ 835 w 2797"/>
              <a:gd name="T77" fmla="*/ 438 h 2797"/>
              <a:gd name="T78" fmla="*/ 702 w 2797"/>
              <a:gd name="T79" fmla="*/ 453 h 2797"/>
              <a:gd name="T80" fmla="*/ 533 w 2797"/>
              <a:gd name="T81" fmla="*/ 605 h 2797"/>
              <a:gd name="T82" fmla="*/ 632 w 2797"/>
              <a:gd name="T83" fmla="*/ 1287 h 2797"/>
              <a:gd name="T84" fmla="*/ 533 w 2797"/>
              <a:gd name="T85" fmla="*/ 605 h 2797"/>
              <a:gd name="T86" fmla="*/ 632 w 2797"/>
              <a:gd name="T87" fmla="*/ 1511 h 2797"/>
              <a:gd name="T88" fmla="*/ 533 w 2797"/>
              <a:gd name="T89" fmla="*/ 2192 h 2797"/>
              <a:gd name="T90" fmla="*/ 702 w 2797"/>
              <a:gd name="T91" fmla="*/ 2345 h 2797"/>
              <a:gd name="T92" fmla="*/ 835 w 2797"/>
              <a:gd name="T93" fmla="*/ 2359 h 2797"/>
              <a:gd name="T94" fmla="*/ 702 w 2797"/>
              <a:gd name="T95" fmla="*/ 2345 h 2797"/>
              <a:gd name="T96" fmla="*/ 1963 w 2797"/>
              <a:gd name="T97" fmla="*/ 2359 h 2797"/>
              <a:gd name="T98" fmla="*/ 2096 w 2797"/>
              <a:gd name="T99" fmla="*/ 2345 h 2797"/>
              <a:gd name="T100" fmla="*/ 1906 w 2797"/>
              <a:gd name="T101" fmla="*/ 2459 h 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7" h="2797">
                <a:moveTo>
                  <a:pt x="2687" y="854"/>
                </a:moveTo>
                <a:cubicBezTo>
                  <a:pt x="2617" y="688"/>
                  <a:pt x="2516" y="538"/>
                  <a:pt x="2388" y="410"/>
                </a:cubicBezTo>
                <a:cubicBezTo>
                  <a:pt x="2259" y="282"/>
                  <a:pt x="2109" y="181"/>
                  <a:pt x="1943" y="110"/>
                </a:cubicBezTo>
                <a:cubicBezTo>
                  <a:pt x="1771" y="37"/>
                  <a:pt x="1588" y="0"/>
                  <a:pt x="1399" y="0"/>
                </a:cubicBezTo>
                <a:cubicBezTo>
                  <a:pt x="1210" y="0"/>
                  <a:pt x="1027" y="37"/>
                  <a:pt x="854" y="110"/>
                </a:cubicBezTo>
                <a:cubicBezTo>
                  <a:pt x="688" y="180"/>
                  <a:pt x="538" y="281"/>
                  <a:pt x="410" y="410"/>
                </a:cubicBezTo>
                <a:cubicBezTo>
                  <a:pt x="282" y="539"/>
                  <a:pt x="181" y="688"/>
                  <a:pt x="110" y="854"/>
                </a:cubicBezTo>
                <a:cubicBezTo>
                  <a:pt x="37" y="1027"/>
                  <a:pt x="0" y="1210"/>
                  <a:pt x="0" y="1399"/>
                </a:cubicBezTo>
                <a:cubicBezTo>
                  <a:pt x="0" y="1588"/>
                  <a:pt x="37" y="1771"/>
                  <a:pt x="110" y="1943"/>
                </a:cubicBezTo>
                <a:cubicBezTo>
                  <a:pt x="180" y="2109"/>
                  <a:pt x="281" y="2259"/>
                  <a:pt x="410" y="2388"/>
                </a:cubicBezTo>
                <a:cubicBezTo>
                  <a:pt x="538" y="2516"/>
                  <a:pt x="688" y="2617"/>
                  <a:pt x="854" y="2687"/>
                </a:cubicBezTo>
                <a:cubicBezTo>
                  <a:pt x="1027" y="2760"/>
                  <a:pt x="1210" y="2797"/>
                  <a:pt x="1399" y="2797"/>
                </a:cubicBezTo>
                <a:cubicBezTo>
                  <a:pt x="1588" y="2797"/>
                  <a:pt x="1771" y="2760"/>
                  <a:pt x="1943" y="2687"/>
                </a:cubicBezTo>
                <a:cubicBezTo>
                  <a:pt x="2109" y="2617"/>
                  <a:pt x="2259" y="2516"/>
                  <a:pt x="2388" y="2388"/>
                </a:cubicBezTo>
                <a:cubicBezTo>
                  <a:pt x="2516" y="2259"/>
                  <a:pt x="2617" y="2109"/>
                  <a:pt x="2687" y="1943"/>
                </a:cubicBezTo>
                <a:cubicBezTo>
                  <a:pt x="2760" y="1771"/>
                  <a:pt x="2797" y="1588"/>
                  <a:pt x="2797" y="1399"/>
                </a:cubicBezTo>
                <a:cubicBezTo>
                  <a:pt x="2797" y="1210"/>
                  <a:pt x="2760" y="1027"/>
                  <a:pt x="2687" y="854"/>
                </a:cubicBezTo>
                <a:close/>
                <a:moveTo>
                  <a:pt x="2077" y="2067"/>
                </a:moveTo>
                <a:cubicBezTo>
                  <a:pt x="2127" y="1897"/>
                  <a:pt x="2157" y="1708"/>
                  <a:pt x="2165" y="1511"/>
                </a:cubicBezTo>
                <a:cubicBezTo>
                  <a:pt x="2568" y="1511"/>
                  <a:pt x="2568" y="1511"/>
                  <a:pt x="2568" y="1511"/>
                </a:cubicBezTo>
                <a:cubicBezTo>
                  <a:pt x="2544" y="1765"/>
                  <a:pt x="2439" y="2003"/>
                  <a:pt x="2265" y="2192"/>
                </a:cubicBezTo>
                <a:cubicBezTo>
                  <a:pt x="2206" y="2146"/>
                  <a:pt x="2143" y="2104"/>
                  <a:pt x="2077" y="2067"/>
                </a:cubicBezTo>
                <a:close/>
                <a:moveTo>
                  <a:pt x="1511" y="1511"/>
                </a:moveTo>
                <a:cubicBezTo>
                  <a:pt x="1943" y="1511"/>
                  <a:pt x="1943" y="1511"/>
                  <a:pt x="1943" y="1511"/>
                </a:cubicBezTo>
                <a:cubicBezTo>
                  <a:pt x="1935" y="1675"/>
                  <a:pt x="1911" y="1832"/>
                  <a:pt x="1872" y="1974"/>
                </a:cubicBezTo>
                <a:cubicBezTo>
                  <a:pt x="1756" y="1932"/>
                  <a:pt x="1635" y="1906"/>
                  <a:pt x="1510" y="1897"/>
                </a:cubicBezTo>
                <a:lnTo>
                  <a:pt x="1511" y="1511"/>
                </a:lnTo>
                <a:close/>
                <a:moveTo>
                  <a:pt x="1511" y="1287"/>
                </a:moveTo>
                <a:cubicBezTo>
                  <a:pt x="1511" y="901"/>
                  <a:pt x="1511" y="901"/>
                  <a:pt x="1511" y="901"/>
                </a:cubicBezTo>
                <a:cubicBezTo>
                  <a:pt x="1636" y="891"/>
                  <a:pt x="1757" y="865"/>
                  <a:pt x="1873" y="823"/>
                </a:cubicBezTo>
                <a:cubicBezTo>
                  <a:pt x="1911" y="965"/>
                  <a:pt x="1935" y="1123"/>
                  <a:pt x="1943" y="1287"/>
                </a:cubicBezTo>
                <a:lnTo>
                  <a:pt x="1511" y="1287"/>
                </a:lnTo>
                <a:close/>
                <a:moveTo>
                  <a:pt x="1511" y="676"/>
                </a:moveTo>
                <a:cubicBezTo>
                  <a:pt x="1511" y="251"/>
                  <a:pt x="1511" y="251"/>
                  <a:pt x="1511" y="251"/>
                </a:cubicBezTo>
                <a:cubicBezTo>
                  <a:pt x="1535" y="263"/>
                  <a:pt x="1560" y="279"/>
                  <a:pt x="1584" y="299"/>
                </a:cubicBezTo>
                <a:cubicBezTo>
                  <a:pt x="1650" y="353"/>
                  <a:pt x="1712" y="436"/>
                  <a:pt x="1765" y="540"/>
                </a:cubicBezTo>
                <a:cubicBezTo>
                  <a:pt x="1777" y="563"/>
                  <a:pt x="1788" y="587"/>
                  <a:pt x="1799" y="612"/>
                </a:cubicBezTo>
                <a:cubicBezTo>
                  <a:pt x="1707" y="645"/>
                  <a:pt x="1610" y="667"/>
                  <a:pt x="1511" y="676"/>
                </a:cubicBezTo>
                <a:close/>
                <a:moveTo>
                  <a:pt x="1213" y="299"/>
                </a:moveTo>
                <a:cubicBezTo>
                  <a:pt x="1238" y="279"/>
                  <a:pt x="1262" y="263"/>
                  <a:pt x="1287" y="251"/>
                </a:cubicBezTo>
                <a:cubicBezTo>
                  <a:pt x="1287" y="676"/>
                  <a:pt x="1287" y="676"/>
                  <a:pt x="1287" y="676"/>
                </a:cubicBezTo>
                <a:cubicBezTo>
                  <a:pt x="1188" y="667"/>
                  <a:pt x="1091" y="645"/>
                  <a:pt x="999" y="612"/>
                </a:cubicBezTo>
                <a:cubicBezTo>
                  <a:pt x="1010" y="587"/>
                  <a:pt x="1021" y="563"/>
                  <a:pt x="1033" y="540"/>
                </a:cubicBezTo>
                <a:cubicBezTo>
                  <a:pt x="1085" y="436"/>
                  <a:pt x="1148" y="353"/>
                  <a:pt x="1213" y="299"/>
                </a:cubicBezTo>
                <a:close/>
                <a:moveTo>
                  <a:pt x="1287" y="901"/>
                </a:moveTo>
                <a:cubicBezTo>
                  <a:pt x="1287" y="1287"/>
                  <a:pt x="1287" y="1287"/>
                  <a:pt x="1287" y="1287"/>
                </a:cubicBezTo>
                <a:cubicBezTo>
                  <a:pt x="855" y="1287"/>
                  <a:pt x="855" y="1287"/>
                  <a:pt x="855" y="1287"/>
                </a:cubicBezTo>
                <a:cubicBezTo>
                  <a:pt x="862" y="1123"/>
                  <a:pt x="886" y="965"/>
                  <a:pt x="925" y="823"/>
                </a:cubicBezTo>
                <a:cubicBezTo>
                  <a:pt x="1041" y="865"/>
                  <a:pt x="1162" y="891"/>
                  <a:pt x="1287" y="901"/>
                </a:cubicBezTo>
                <a:close/>
                <a:moveTo>
                  <a:pt x="1287" y="1511"/>
                </a:moveTo>
                <a:cubicBezTo>
                  <a:pt x="1287" y="1896"/>
                  <a:pt x="1287" y="1896"/>
                  <a:pt x="1287" y="1896"/>
                </a:cubicBezTo>
                <a:cubicBezTo>
                  <a:pt x="1163" y="1906"/>
                  <a:pt x="1042" y="1932"/>
                  <a:pt x="925" y="1974"/>
                </a:cubicBezTo>
                <a:cubicBezTo>
                  <a:pt x="886" y="1832"/>
                  <a:pt x="862" y="1675"/>
                  <a:pt x="854" y="1510"/>
                </a:cubicBezTo>
                <a:lnTo>
                  <a:pt x="1287" y="1511"/>
                </a:lnTo>
                <a:close/>
                <a:moveTo>
                  <a:pt x="1287" y="2121"/>
                </a:moveTo>
                <a:cubicBezTo>
                  <a:pt x="1287" y="2547"/>
                  <a:pt x="1287" y="2547"/>
                  <a:pt x="1287" y="2547"/>
                </a:cubicBezTo>
                <a:cubicBezTo>
                  <a:pt x="1262" y="2534"/>
                  <a:pt x="1238" y="2518"/>
                  <a:pt x="1213" y="2499"/>
                </a:cubicBezTo>
                <a:cubicBezTo>
                  <a:pt x="1148" y="2444"/>
                  <a:pt x="1085" y="2361"/>
                  <a:pt x="1032" y="2258"/>
                </a:cubicBezTo>
                <a:cubicBezTo>
                  <a:pt x="1020" y="2235"/>
                  <a:pt x="1009" y="2211"/>
                  <a:pt x="998" y="2186"/>
                </a:cubicBezTo>
                <a:cubicBezTo>
                  <a:pt x="1091" y="2152"/>
                  <a:pt x="1188" y="2131"/>
                  <a:pt x="1287" y="2121"/>
                </a:cubicBezTo>
                <a:close/>
                <a:moveTo>
                  <a:pt x="1584" y="2499"/>
                </a:moveTo>
                <a:cubicBezTo>
                  <a:pt x="1560" y="2518"/>
                  <a:pt x="1535" y="2534"/>
                  <a:pt x="1511" y="2547"/>
                </a:cubicBezTo>
                <a:cubicBezTo>
                  <a:pt x="1511" y="2121"/>
                  <a:pt x="1511" y="2121"/>
                  <a:pt x="1511" y="2121"/>
                </a:cubicBezTo>
                <a:cubicBezTo>
                  <a:pt x="1610" y="2131"/>
                  <a:pt x="1707" y="2152"/>
                  <a:pt x="1799" y="2186"/>
                </a:cubicBezTo>
                <a:cubicBezTo>
                  <a:pt x="1788" y="2211"/>
                  <a:pt x="1777" y="2235"/>
                  <a:pt x="1765" y="2258"/>
                </a:cubicBezTo>
                <a:cubicBezTo>
                  <a:pt x="1712" y="2361"/>
                  <a:pt x="1650" y="2444"/>
                  <a:pt x="1584" y="2499"/>
                </a:cubicBezTo>
                <a:close/>
                <a:moveTo>
                  <a:pt x="2165" y="1287"/>
                </a:moveTo>
                <a:cubicBezTo>
                  <a:pt x="2157" y="1090"/>
                  <a:pt x="2127" y="901"/>
                  <a:pt x="2077" y="731"/>
                </a:cubicBezTo>
                <a:cubicBezTo>
                  <a:pt x="2143" y="694"/>
                  <a:pt x="2205" y="652"/>
                  <a:pt x="2265" y="605"/>
                </a:cubicBezTo>
                <a:cubicBezTo>
                  <a:pt x="2439" y="795"/>
                  <a:pt x="2544" y="1032"/>
                  <a:pt x="2568" y="1287"/>
                </a:cubicBezTo>
                <a:lnTo>
                  <a:pt x="2165" y="1287"/>
                </a:lnTo>
                <a:close/>
                <a:moveTo>
                  <a:pt x="2095" y="453"/>
                </a:moveTo>
                <a:cubicBezTo>
                  <a:pt x="2064" y="476"/>
                  <a:pt x="2033" y="497"/>
                  <a:pt x="2000" y="516"/>
                </a:cubicBezTo>
                <a:cubicBezTo>
                  <a:pt x="1988" y="490"/>
                  <a:pt x="1976" y="464"/>
                  <a:pt x="1963" y="438"/>
                </a:cubicBezTo>
                <a:cubicBezTo>
                  <a:pt x="1945" y="403"/>
                  <a:pt x="1926" y="370"/>
                  <a:pt x="1906" y="339"/>
                </a:cubicBezTo>
                <a:cubicBezTo>
                  <a:pt x="1972" y="371"/>
                  <a:pt x="2036" y="409"/>
                  <a:pt x="2095" y="453"/>
                </a:cubicBezTo>
                <a:close/>
                <a:moveTo>
                  <a:pt x="891" y="339"/>
                </a:moveTo>
                <a:cubicBezTo>
                  <a:pt x="871" y="370"/>
                  <a:pt x="852" y="403"/>
                  <a:pt x="835" y="438"/>
                </a:cubicBezTo>
                <a:cubicBezTo>
                  <a:pt x="822" y="464"/>
                  <a:pt x="809" y="490"/>
                  <a:pt x="797" y="516"/>
                </a:cubicBezTo>
                <a:cubicBezTo>
                  <a:pt x="765" y="497"/>
                  <a:pt x="733" y="476"/>
                  <a:pt x="702" y="453"/>
                </a:cubicBezTo>
                <a:cubicBezTo>
                  <a:pt x="762" y="409"/>
                  <a:pt x="825" y="371"/>
                  <a:pt x="891" y="339"/>
                </a:cubicBezTo>
                <a:close/>
                <a:moveTo>
                  <a:pt x="533" y="605"/>
                </a:moveTo>
                <a:cubicBezTo>
                  <a:pt x="592" y="652"/>
                  <a:pt x="655" y="694"/>
                  <a:pt x="720" y="730"/>
                </a:cubicBezTo>
                <a:cubicBezTo>
                  <a:pt x="670" y="901"/>
                  <a:pt x="640" y="1090"/>
                  <a:pt x="632" y="1287"/>
                </a:cubicBezTo>
                <a:cubicBezTo>
                  <a:pt x="229" y="1287"/>
                  <a:pt x="229" y="1287"/>
                  <a:pt x="229" y="1287"/>
                </a:cubicBezTo>
                <a:cubicBezTo>
                  <a:pt x="253" y="1032"/>
                  <a:pt x="359" y="795"/>
                  <a:pt x="533" y="605"/>
                </a:cubicBezTo>
                <a:close/>
                <a:moveTo>
                  <a:pt x="229" y="1511"/>
                </a:moveTo>
                <a:cubicBezTo>
                  <a:pt x="632" y="1511"/>
                  <a:pt x="632" y="1511"/>
                  <a:pt x="632" y="1511"/>
                </a:cubicBezTo>
                <a:cubicBezTo>
                  <a:pt x="640" y="1708"/>
                  <a:pt x="670" y="1897"/>
                  <a:pt x="720" y="2067"/>
                </a:cubicBezTo>
                <a:cubicBezTo>
                  <a:pt x="654" y="2104"/>
                  <a:pt x="592" y="2146"/>
                  <a:pt x="533" y="2192"/>
                </a:cubicBezTo>
                <a:cubicBezTo>
                  <a:pt x="359" y="2003"/>
                  <a:pt x="253" y="1765"/>
                  <a:pt x="229" y="1511"/>
                </a:cubicBezTo>
                <a:close/>
                <a:moveTo>
                  <a:pt x="702" y="2345"/>
                </a:moveTo>
                <a:cubicBezTo>
                  <a:pt x="733" y="2322"/>
                  <a:pt x="765" y="2300"/>
                  <a:pt x="798" y="2281"/>
                </a:cubicBezTo>
                <a:cubicBezTo>
                  <a:pt x="810" y="2308"/>
                  <a:pt x="822" y="2334"/>
                  <a:pt x="835" y="2359"/>
                </a:cubicBezTo>
                <a:cubicBezTo>
                  <a:pt x="853" y="2394"/>
                  <a:pt x="872" y="2427"/>
                  <a:pt x="892" y="2459"/>
                </a:cubicBezTo>
                <a:cubicBezTo>
                  <a:pt x="825" y="2427"/>
                  <a:pt x="762" y="2389"/>
                  <a:pt x="702" y="2345"/>
                </a:cubicBezTo>
                <a:close/>
                <a:moveTo>
                  <a:pt x="1906" y="2459"/>
                </a:moveTo>
                <a:cubicBezTo>
                  <a:pt x="1926" y="2427"/>
                  <a:pt x="1945" y="2394"/>
                  <a:pt x="1963" y="2359"/>
                </a:cubicBezTo>
                <a:cubicBezTo>
                  <a:pt x="1976" y="2334"/>
                  <a:pt x="1988" y="2308"/>
                  <a:pt x="2000" y="2281"/>
                </a:cubicBezTo>
                <a:cubicBezTo>
                  <a:pt x="2033" y="2300"/>
                  <a:pt x="2065" y="2322"/>
                  <a:pt x="2096" y="2345"/>
                </a:cubicBezTo>
                <a:cubicBezTo>
                  <a:pt x="2036" y="2389"/>
                  <a:pt x="1972" y="2427"/>
                  <a:pt x="1906" y="2459"/>
                </a:cubicBezTo>
                <a:close/>
                <a:moveTo>
                  <a:pt x="1906" y="2459"/>
                </a:moveTo>
                <a:cubicBezTo>
                  <a:pt x="1906" y="2459"/>
                  <a:pt x="1906" y="2459"/>
                  <a:pt x="1906" y="2459"/>
                </a:cubicBezTo>
              </a:path>
            </a:pathLst>
          </a:custGeom>
          <a:solidFill>
            <a:srgbClr val="306EF3"/>
          </a:solidFill>
          <a:ln>
            <a:noFill/>
          </a:ln>
        </p:spPr>
        <p:txBody>
          <a:bodyPr wrap="square" lIns="91440" tIns="45720" rIns="91440" bIns="45720" anchor="ctr">
            <a:normAutofit/>
          </a:bodyPr>
          <a:lstStyle/>
          <a:p>
            <a:pPr algn="ctr"/>
            <a:endParaRPr>
              <a:cs typeface="+mn-ea"/>
              <a:sym typeface="+mn-lt"/>
            </a:endParaRPr>
          </a:p>
        </p:txBody>
      </p:sp>
      <p:sp>
        <p:nvSpPr>
          <p:cNvPr id="13" name="Synergistically utilize technically sound portals with frictionless chains. Dramatically customize…">
            <a:extLst>
              <a:ext uri="{FF2B5EF4-FFF2-40B4-BE49-F238E27FC236}">
                <a16:creationId xmlns:a16="http://schemas.microsoft.com/office/drawing/2014/main" id="{8E271BEE-7960-4B4D-96B6-26078188C273}"/>
              </a:ext>
            </a:extLst>
          </p:cNvPr>
          <p:cNvSpPr txBox="1"/>
          <p:nvPr/>
        </p:nvSpPr>
        <p:spPr>
          <a:xfrm>
            <a:off x="5802078" y="1469314"/>
            <a:ext cx="6096000" cy="194925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just" defTabSz="412750" hangingPunct="0">
              <a:lnSpc>
                <a:spcPct val="150000"/>
              </a:lnSpc>
              <a:defRPr sz="2000" b="0">
                <a:solidFill>
                  <a:srgbClr val="1C1F25"/>
                </a:solidFill>
                <a:latin typeface="Roboto Bold"/>
                <a:ea typeface="Roboto Bold"/>
                <a:cs typeface="Roboto Bold"/>
                <a:sym typeface="Roboto Bold"/>
              </a:defRPr>
            </a:pPr>
            <a:r>
              <a:rPr lang="en-IN" sz="1200" dirty="0">
                <a:sym typeface="Roboto Bold"/>
              </a:rPr>
              <a:t>Presently, most of the digital payments are authenticated by a Personal Identification Number (PIN)/password/CVV followed by a One-Time Password (OTP) which is received by the remitter over his mobile phone. While the SMS through which the OTP is received is not encrypted, the instances of digital payment frauds where the users are tricked into sharing the OTP have also been observed. As such, an alternate smart secure authentication mechanism may result in more secure digital transactions.</a:t>
            </a:r>
          </a:p>
          <a:p>
            <a:pPr algn="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a:solidFill>
                  <a:schemeClr val="bg1"/>
                </a:solidFill>
                <a:cs typeface="+mn-ea"/>
                <a:sym typeface="+mn-lt"/>
              </a:rPr>
              <a:t> </a:t>
            </a:r>
          </a:p>
        </p:txBody>
      </p:sp>
      <p:grpSp>
        <p:nvGrpSpPr>
          <p:cNvPr id="16" name="组合 15">
            <a:extLst>
              <a:ext uri="{FF2B5EF4-FFF2-40B4-BE49-F238E27FC236}">
                <a16:creationId xmlns:a16="http://schemas.microsoft.com/office/drawing/2014/main" id="{738F60ED-020A-4197-A39F-848F82BFBC7B}"/>
              </a:ext>
            </a:extLst>
          </p:cNvPr>
          <p:cNvGrpSpPr/>
          <p:nvPr/>
        </p:nvGrpSpPr>
        <p:grpSpPr>
          <a:xfrm>
            <a:off x="1471872" y="660365"/>
            <a:ext cx="3465888" cy="656039"/>
            <a:chOff x="963832" y="1906354"/>
            <a:chExt cx="4126328" cy="781050"/>
          </a:xfrm>
        </p:grpSpPr>
        <p:sp>
          <p:nvSpPr>
            <p:cNvPr id="17" name="Rounded Rectangle 23">
              <a:extLst>
                <a:ext uri="{FF2B5EF4-FFF2-40B4-BE49-F238E27FC236}">
                  <a16:creationId xmlns:a16="http://schemas.microsoft.com/office/drawing/2014/main" id="{A96BA4D9-058E-4232-8AC2-F561C9D8AC94}"/>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18" name="Oval 24">
              <a:extLst>
                <a:ext uri="{FF2B5EF4-FFF2-40B4-BE49-F238E27FC236}">
                  <a16:creationId xmlns:a16="http://schemas.microsoft.com/office/drawing/2014/main" id="{44612A33-91E9-48A2-A32D-069174A5D18E}"/>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19" name="文本框 18">
              <a:extLst>
                <a:ext uri="{FF2B5EF4-FFF2-40B4-BE49-F238E27FC236}">
                  <a16:creationId xmlns:a16="http://schemas.microsoft.com/office/drawing/2014/main" id="{227B0EA1-47C9-487D-B9A1-F212551F9C7D}"/>
                </a:ext>
              </a:extLst>
            </p:cNvPr>
            <p:cNvSpPr txBox="1"/>
            <p:nvPr/>
          </p:nvSpPr>
          <p:spPr>
            <a:xfrm>
              <a:off x="1823588" y="2120554"/>
              <a:ext cx="3013058" cy="476353"/>
            </a:xfrm>
            <a:prstGeom prst="rect">
              <a:avLst/>
            </a:prstGeom>
            <a:noFill/>
          </p:spPr>
          <p:txBody>
            <a:bodyPr wrap="square" rtlCol="0">
              <a:spAutoFit/>
            </a:bodyPr>
            <a:lstStyle/>
            <a:p>
              <a:pPr algn="dist"/>
              <a:r>
                <a:rPr lang="en-US" altLang="zh-CN" sz="2000" dirty="0">
                  <a:solidFill>
                    <a:schemeClr val="bg1"/>
                  </a:solidFill>
                  <a:cs typeface="+mn-ea"/>
                  <a:sym typeface="+mn-lt"/>
                </a:rPr>
                <a:t>Problem Statement</a:t>
              </a:r>
              <a:endParaRPr lang="zh-CN" altLang="en-US" sz="2000" dirty="0">
                <a:solidFill>
                  <a:schemeClr val="bg1"/>
                </a:solidFill>
                <a:cs typeface="+mn-ea"/>
                <a:sym typeface="+mn-lt"/>
              </a:endParaRPr>
            </a:p>
          </p:txBody>
        </p:sp>
      </p:grpSp>
      <p:sp>
        <p:nvSpPr>
          <p:cNvPr id="20" name="iS1îḋe">
            <a:extLst>
              <a:ext uri="{FF2B5EF4-FFF2-40B4-BE49-F238E27FC236}">
                <a16:creationId xmlns:a16="http://schemas.microsoft.com/office/drawing/2014/main" id="{3123B0D3-E84D-4F90-83E8-9EED1979B031}"/>
              </a:ext>
            </a:extLst>
          </p:cNvPr>
          <p:cNvSpPr/>
          <p:nvPr/>
        </p:nvSpPr>
        <p:spPr bwMode="auto">
          <a:xfrm>
            <a:off x="1666951" y="863289"/>
            <a:ext cx="336252" cy="232968"/>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pic>
        <p:nvPicPr>
          <p:cNvPr id="21" name="Picture 20" descr="A cartoon of a child&#10;&#10;Description automatically generated with low confidence">
            <a:extLst>
              <a:ext uri="{FF2B5EF4-FFF2-40B4-BE49-F238E27FC236}">
                <a16:creationId xmlns:a16="http://schemas.microsoft.com/office/drawing/2014/main" id="{98AEB24F-AD24-48CF-A675-B2CB8D3C6B45}"/>
              </a:ext>
            </a:extLst>
          </p:cNvPr>
          <p:cNvPicPr>
            <a:picLocks noChangeAspect="1"/>
          </p:cNvPicPr>
          <p:nvPr/>
        </p:nvPicPr>
        <p:blipFill>
          <a:blip r:embed="rId3"/>
          <a:stretch>
            <a:fillRect/>
          </a:stretch>
        </p:blipFill>
        <p:spPr>
          <a:xfrm>
            <a:off x="1854637" y="1388249"/>
            <a:ext cx="3014767" cy="4145695"/>
          </a:xfrm>
          <a:prstGeom prst="rect">
            <a:avLst/>
          </a:prstGeom>
        </p:spPr>
      </p:pic>
      <p:pic>
        <p:nvPicPr>
          <p:cNvPr id="23" name="Picture 22" descr="A picture containing text, sign, outdoor&#10;&#10;Description automatically generated">
            <a:extLst>
              <a:ext uri="{FF2B5EF4-FFF2-40B4-BE49-F238E27FC236}">
                <a16:creationId xmlns:a16="http://schemas.microsoft.com/office/drawing/2014/main" id="{73B9BEAD-B343-4C33-8E6C-E59F602FB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097" y="3486959"/>
            <a:ext cx="1905266" cy="1905266"/>
          </a:xfrm>
          <a:prstGeom prst="rect">
            <a:avLst/>
          </a:prstGeom>
        </p:spPr>
      </p:pic>
      <p:sp>
        <p:nvSpPr>
          <p:cNvPr id="24" name="TextBox 23">
            <a:extLst>
              <a:ext uri="{FF2B5EF4-FFF2-40B4-BE49-F238E27FC236}">
                <a16:creationId xmlns:a16="http://schemas.microsoft.com/office/drawing/2014/main" id="{E4A9BB11-5F95-483E-A431-2546475AD4E0}"/>
              </a:ext>
            </a:extLst>
          </p:cNvPr>
          <p:cNvSpPr txBox="1"/>
          <p:nvPr/>
        </p:nvSpPr>
        <p:spPr>
          <a:xfrm>
            <a:off x="5849435" y="3870172"/>
            <a:ext cx="2811705" cy="369332"/>
          </a:xfrm>
          <a:prstGeom prst="rect">
            <a:avLst/>
          </a:prstGeom>
          <a:noFill/>
        </p:spPr>
        <p:txBody>
          <a:bodyPr wrap="square" rtlCol="0">
            <a:spAutoFit/>
          </a:bodyPr>
          <a:lstStyle/>
          <a:p>
            <a:r>
              <a:rPr lang="en-IN" dirty="0"/>
              <a:t>Here comes the solution</a:t>
            </a:r>
          </a:p>
        </p:txBody>
      </p:sp>
    </p:spTree>
    <p:extLst>
      <p:ext uri="{BB962C8B-B14F-4D97-AF65-F5344CB8AC3E}">
        <p14:creationId xmlns:p14="http://schemas.microsoft.com/office/powerpoint/2010/main" val="700790634"/>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7" name="Google Shape;1067;p42"/>
          <p:cNvSpPr/>
          <p:nvPr/>
        </p:nvSpPr>
        <p:spPr>
          <a:xfrm flipH="1">
            <a:off x="7575401" y="2401526"/>
            <a:ext cx="55511" cy="56479"/>
          </a:xfrm>
          <a:custGeom>
            <a:avLst/>
            <a:gdLst/>
            <a:ahLst/>
            <a:cxnLst/>
            <a:rect l="l" t="t" r="r" b="b"/>
            <a:pathLst>
              <a:path w="1769" h="1769" extrusionOk="0">
                <a:moveTo>
                  <a:pt x="901" y="1768"/>
                </a:moveTo>
                <a:cubicBezTo>
                  <a:pt x="401" y="1768"/>
                  <a:pt x="0" y="1368"/>
                  <a:pt x="0" y="868"/>
                </a:cubicBezTo>
                <a:cubicBezTo>
                  <a:pt x="0" y="401"/>
                  <a:pt x="401" y="0"/>
                  <a:pt x="901" y="0"/>
                </a:cubicBezTo>
                <a:cubicBezTo>
                  <a:pt x="1401" y="0"/>
                  <a:pt x="1768" y="401"/>
                  <a:pt x="1768" y="868"/>
                </a:cubicBezTo>
                <a:cubicBezTo>
                  <a:pt x="1768" y="1368"/>
                  <a:pt x="1401" y="1768"/>
                  <a:pt x="901" y="1768"/>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076" name="Google Shape;1076;p42"/>
          <p:cNvSpPr/>
          <p:nvPr/>
        </p:nvSpPr>
        <p:spPr>
          <a:xfrm>
            <a:off x="5669181" y="2012766"/>
            <a:ext cx="3923462" cy="494021"/>
          </a:xfrm>
          <a:prstGeom prst="roundRect">
            <a:avLst>
              <a:gd name="adj" fmla="val 50000"/>
            </a:avLst>
          </a:prstGeom>
          <a:solidFill>
            <a:srgbClr val="B3C9F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077" name="Google Shape;1077;p42"/>
          <p:cNvSpPr/>
          <p:nvPr/>
        </p:nvSpPr>
        <p:spPr>
          <a:xfrm>
            <a:off x="5675267" y="2025432"/>
            <a:ext cx="3452128" cy="494021"/>
          </a:xfrm>
          <a:prstGeom prst="roundRect">
            <a:avLst>
              <a:gd name="adj" fmla="val 50000"/>
            </a:avLst>
          </a:prstGeom>
          <a:solidFill>
            <a:srgbClr val="264CD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cs typeface="+mn-ea"/>
              <a:sym typeface="+mn-lt"/>
            </a:endParaRPr>
          </a:p>
        </p:txBody>
      </p:sp>
      <p:sp>
        <p:nvSpPr>
          <p:cNvPr id="1078" name="Google Shape;1078;p42"/>
          <p:cNvSpPr txBox="1"/>
          <p:nvPr/>
        </p:nvSpPr>
        <p:spPr>
          <a:xfrm>
            <a:off x="4263561" y="1935124"/>
            <a:ext cx="1121849" cy="663016"/>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3467" b="0" i="0" u="none" strike="noStrike" kern="0" cap="none" spc="0" normalizeH="0" baseline="0" noProof="0" dirty="0">
                <a:ln>
                  <a:noFill/>
                </a:ln>
                <a:solidFill>
                  <a:srgbClr val="264CDF"/>
                </a:solidFill>
                <a:effectLst/>
                <a:uLnTx/>
                <a:uFillTx/>
                <a:cs typeface="+mn-ea"/>
                <a:sym typeface="+mn-lt"/>
              </a:rPr>
              <a:t>525</a:t>
            </a:r>
            <a:endParaRPr kumimoji="0" sz="2667" b="0" i="0" u="none" strike="noStrike" kern="0" cap="none" spc="0" normalizeH="0" baseline="0" noProof="0" dirty="0">
              <a:ln>
                <a:noFill/>
              </a:ln>
              <a:solidFill>
                <a:srgbClr val="264CDF"/>
              </a:solidFill>
              <a:effectLst/>
              <a:uLnTx/>
              <a:uFillTx/>
              <a:cs typeface="+mn-ea"/>
              <a:sym typeface="+mn-lt"/>
            </a:endParaRPr>
          </a:p>
        </p:txBody>
      </p:sp>
      <p:cxnSp>
        <p:nvCxnSpPr>
          <p:cNvPr id="1079" name="Google Shape;1079;p42"/>
          <p:cNvCxnSpPr>
            <a:stCxn id="1078" idx="1"/>
          </p:cNvCxnSpPr>
          <p:nvPr/>
        </p:nvCxnSpPr>
        <p:spPr>
          <a:xfrm rot="10800000">
            <a:off x="2952345" y="2266632"/>
            <a:ext cx="1311216" cy="0"/>
          </a:xfrm>
          <a:prstGeom prst="straightConnector1">
            <a:avLst/>
          </a:prstGeom>
          <a:noFill/>
          <a:ln w="28575" cap="flat" cmpd="sng">
            <a:solidFill>
              <a:srgbClr val="264CDF"/>
            </a:solidFill>
            <a:prstDash val="solid"/>
            <a:round/>
            <a:headEnd type="none" w="med" len="med"/>
            <a:tailEnd type="oval" w="med" len="med"/>
          </a:ln>
        </p:spPr>
      </p:cxnSp>
      <p:sp>
        <p:nvSpPr>
          <p:cNvPr id="1082" name="Google Shape;1082;p42"/>
          <p:cNvSpPr/>
          <p:nvPr/>
        </p:nvSpPr>
        <p:spPr>
          <a:xfrm>
            <a:off x="5669181" y="3586683"/>
            <a:ext cx="3923462" cy="494021"/>
          </a:xfrm>
          <a:prstGeom prst="roundRect">
            <a:avLst>
              <a:gd name="adj" fmla="val 50000"/>
            </a:avLst>
          </a:prstGeom>
          <a:solidFill>
            <a:srgbClr val="B3C9F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mn-ea"/>
              <a:sym typeface="+mn-lt"/>
            </a:endParaRPr>
          </a:p>
        </p:txBody>
      </p:sp>
      <p:sp>
        <p:nvSpPr>
          <p:cNvPr id="1083" name="Google Shape;1083;p42"/>
          <p:cNvSpPr/>
          <p:nvPr/>
        </p:nvSpPr>
        <p:spPr>
          <a:xfrm>
            <a:off x="5675267" y="3568041"/>
            <a:ext cx="2744664" cy="494021"/>
          </a:xfrm>
          <a:prstGeom prst="roundRect">
            <a:avLst>
              <a:gd name="adj" fmla="val 50000"/>
            </a:avLst>
          </a:prstGeom>
          <a:solidFill>
            <a:srgbClr val="264CD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cs typeface="+mn-ea"/>
              <a:sym typeface="+mn-lt"/>
            </a:endParaRPr>
          </a:p>
        </p:txBody>
      </p:sp>
      <p:sp>
        <p:nvSpPr>
          <p:cNvPr id="1084" name="Google Shape;1084;p42"/>
          <p:cNvSpPr txBox="1"/>
          <p:nvPr/>
        </p:nvSpPr>
        <p:spPr>
          <a:xfrm>
            <a:off x="4263560" y="3493358"/>
            <a:ext cx="1121849" cy="663016"/>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 sz="3467" kern="0" dirty="0">
                <a:solidFill>
                  <a:srgbClr val="264CDF"/>
                </a:solidFill>
                <a:cs typeface="+mn-ea"/>
                <a:sym typeface="+mn-lt"/>
              </a:rPr>
              <a:t>229</a:t>
            </a:r>
            <a:endParaRPr kumimoji="0" sz="2267" b="0" i="0" u="none" strike="noStrike" kern="0" cap="none" spc="0" normalizeH="0" baseline="0" noProof="0" dirty="0">
              <a:ln>
                <a:noFill/>
              </a:ln>
              <a:solidFill>
                <a:srgbClr val="264CDF"/>
              </a:solidFill>
              <a:effectLst/>
              <a:uLnTx/>
              <a:uFillTx/>
              <a:cs typeface="+mn-ea"/>
              <a:sym typeface="+mn-lt"/>
            </a:endParaRPr>
          </a:p>
        </p:txBody>
      </p:sp>
      <p:cxnSp>
        <p:nvCxnSpPr>
          <p:cNvPr id="1085" name="Google Shape;1085;p42"/>
          <p:cNvCxnSpPr/>
          <p:nvPr/>
        </p:nvCxnSpPr>
        <p:spPr>
          <a:xfrm rot="10800000">
            <a:off x="2924809" y="3812136"/>
            <a:ext cx="1311216" cy="0"/>
          </a:xfrm>
          <a:prstGeom prst="straightConnector1">
            <a:avLst/>
          </a:prstGeom>
          <a:noFill/>
          <a:ln w="28575" cap="flat" cmpd="sng">
            <a:solidFill>
              <a:srgbClr val="264CDF"/>
            </a:solidFill>
            <a:prstDash val="solid"/>
            <a:round/>
            <a:headEnd type="none" w="med" len="med"/>
            <a:tailEnd type="oval" w="med" len="med"/>
          </a:ln>
        </p:spPr>
      </p:cxnSp>
      <p:sp>
        <p:nvSpPr>
          <p:cNvPr id="1088" name="Google Shape;1088;p42"/>
          <p:cNvSpPr/>
          <p:nvPr/>
        </p:nvSpPr>
        <p:spPr>
          <a:xfrm>
            <a:off x="5669181" y="5160600"/>
            <a:ext cx="3923462" cy="494021"/>
          </a:xfrm>
          <a:prstGeom prst="roundRect">
            <a:avLst>
              <a:gd name="adj" fmla="val 50000"/>
            </a:avLst>
          </a:prstGeom>
          <a:solidFill>
            <a:srgbClr val="B3C9F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089" name="Google Shape;1089;p42"/>
          <p:cNvSpPr/>
          <p:nvPr/>
        </p:nvSpPr>
        <p:spPr>
          <a:xfrm>
            <a:off x="5666702" y="5147934"/>
            <a:ext cx="1711720" cy="494021"/>
          </a:xfrm>
          <a:prstGeom prst="roundRect">
            <a:avLst>
              <a:gd name="adj" fmla="val 50000"/>
            </a:avLst>
          </a:prstGeom>
          <a:solidFill>
            <a:srgbClr val="264CD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090" name="Google Shape;1090;p42"/>
          <p:cNvSpPr txBox="1"/>
          <p:nvPr/>
        </p:nvSpPr>
        <p:spPr>
          <a:xfrm>
            <a:off x="4263560" y="4978939"/>
            <a:ext cx="1121849" cy="663016"/>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3467" b="0" i="0" u="none" strike="noStrike" kern="0" cap="none" spc="0" normalizeH="0" baseline="0" noProof="0" dirty="0">
                <a:ln>
                  <a:noFill/>
                </a:ln>
                <a:solidFill>
                  <a:srgbClr val="264CDF"/>
                </a:solidFill>
                <a:effectLst/>
                <a:uLnTx/>
                <a:uFillTx/>
                <a:cs typeface="+mn-ea"/>
                <a:sym typeface="+mn-lt"/>
              </a:rPr>
              <a:t>140</a:t>
            </a:r>
            <a:endParaRPr kumimoji="0" sz="2267" b="0" i="0" u="none" strike="noStrike" kern="0" cap="none" spc="0" normalizeH="0" baseline="0" noProof="0" dirty="0">
              <a:ln>
                <a:noFill/>
              </a:ln>
              <a:solidFill>
                <a:srgbClr val="264CDF"/>
              </a:solidFill>
              <a:effectLst/>
              <a:uLnTx/>
              <a:uFillTx/>
              <a:cs typeface="+mn-ea"/>
              <a:sym typeface="+mn-lt"/>
            </a:endParaRPr>
          </a:p>
        </p:txBody>
      </p:sp>
      <p:cxnSp>
        <p:nvCxnSpPr>
          <p:cNvPr id="1091" name="Google Shape;1091;p42"/>
          <p:cNvCxnSpPr/>
          <p:nvPr/>
        </p:nvCxnSpPr>
        <p:spPr>
          <a:xfrm rot="10800000">
            <a:off x="2924808" y="5351763"/>
            <a:ext cx="1311216" cy="0"/>
          </a:xfrm>
          <a:prstGeom prst="straightConnector1">
            <a:avLst/>
          </a:prstGeom>
          <a:noFill/>
          <a:ln w="28575" cap="flat" cmpd="sng">
            <a:solidFill>
              <a:srgbClr val="264CDF"/>
            </a:solidFill>
            <a:prstDash val="solid"/>
            <a:round/>
            <a:headEnd type="none" w="med" len="med"/>
            <a:tailEnd type="oval" w="med" len="med"/>
          </a:ln>
        </p:spPr>
      </p:cxnSp>
      <p:sp>
        <p:nvSpPr>
          <p:cNvPr id="1094" name="Google Shape;1094;p42"/>
          <p:cNvSpPr/>
          <p:nvPr/>
        </p:nvSpPr>
        <p:spPr>
          <a:xfrm>
            <a:off x="1316642" y="1982438"/>
            <a:ext cx="463124" cy="571419"/>
          </a:xfrm>
          <a:custGeom>
            <a:avLst/>
            <a:gdLst/>
            <a:ahLst/>
            <a:cxnLst/>
            <a:rect l="l" t="t" r="r" b="b"/>
            <a:pathLst>
              <a:path w="7630" h="9434" extrusionOk="0">
                <a:moveTo>
                  <a:pt x="3765" y="0"/>
                </a:moveTo>
                <a:cubicBezTo>
                  <a:pt x="3591" y="0"/>
                  <a:pt x="3414" y="9"/>
                  <a:pt x="3236" y="27"/>
                </a:cubicBezTo>
                <a:cubicBezTo>
                  <a:pt x="1669" y="227"/>
                  <a:pt x="134" y="1495"/>
                  <a:pt x="67" y="3296"/>
                </a:cubicBezTo>
                <a:cubicBezTo>
                  <a:pt x="1" y="4397"/>
                  <a:pt x="334" y="5231"/>
                  <a:pt x="1368" y="5464"/>
                </a:cubicBezTo>
                <a:cubicBezTo>
                  <a:pt x="1835" y="4663"/>
                  <a:pt x="1235" y="4463"/>
                  <a:pt x="1135" y="3896"/>
                </a:cubicBezTo>
                <a:cubicBezTo>
                  <a:pt x="873" y="2181"/>
                  <a:pt x="2397" y="875"/>
                  <a:pt x="3884" y="875"/>
                </a:cubicBezTo>
                <a:cubicBezTo>
                  <a:pt x="4480" y="875"/>
                  <a:pt x="5071" y="1084"/>
                  <a:pt x="5538" y="1561"/>
                </a:cubicBezTo>
                <a:cubicBezTo>
                  <a:pt x="6617" y="2640"/>
                  <a:pt x="6005" y="5924"/>
                  <a:pt x="4363" y="5924"/>
                </a:cubicBezTo>
                <a:cubicBezTo>
                  <a:pt x="4279" y="5924"/>
                  <a:pt x="4193" y="5915"/>
                  <a:pt x="4104" y="5898"/>
                </a:cubicBezTo>
                <a:cubicBezTo>
                  <a:pt x="2336" y="5531"/>
                  <a:pt x="4938" y="2695"/>
                  <a:pt x="3537" y="2162"/>
                </a:cubicBezTo>
                <a:cubicBezTo>
                  <a:pt x="3412" y="2110"/>
                  <a:pt x="3294" y="2087"/>
                  <a:pt x="3183" y="2087"/>
                </a:cubicBezTo>
                <a:cubicBezTo>
                  <a:pt x="2284" y="2087"/>
                  <a:pt x="1861" y="3628"/>
                  <a:pt x="2336" y="4430"/>
                </a:cubicBezTo>
                <a:cubicBezTo>
                  <a:pt x="2036" y="5998"/>
                  <a:pt x="1335" y="7465"/>
                  <a:pt x="1635" y="9434"/>
                </a:cubicBezTo>
                <a:cubicBezTo>
                  <a:pt x="2536" y="8800"/>
                  <a:pt x="2836" y="7532"/>
                  <a:pt x="3070" y="6231"/>
                </a:cubicBezTo>
                <a:cubicBezTo>
                  <a:pt x="3537" y="6498"/>
                  <a:pt x="3770" y="6798"/>
                  <a:pt x="4337" y="6832"/>
                </a:cubicBezTo>
                <a:cubicBezTo>
                  <a:pt x="4412" y="6838"/>
                  <a:pt x="4485" y="6840"/>
                  <a:pt x="4557" y="6840"/>
                </a:cubicBezTo>
                <a:cubicBezTo>
                  <a:pt x="6552" y="6840"/>
                  <a:pt x="7629" y="4657"/>
                  <a:pt x="7339" y="2629"/>
                </a:cubicBezTo>
                <a:cubicBezTo>
                  <a:pt x="7096" y="927"/>
                  <a:pt x="5552" y="0"/>
                  <a:pt x="3765"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1100" name="Google Shape;1100;p42"/>
          <p:cNvSpPr/>
          <p:nvPr/>
        </p:nvSpPr>
        <p:spPr>
          <a:xfrm>
            <a:off x="1410161" y="3555900"/>
            <a:ext cx="261626" cy="563296"/>
          </a:xfrm>
          <a:custGeom>
            <a:avLst/>
            <a:gdLst/>
            <a:ahLst/>
            <a:cxnLst/>
            <a:rect l="l" t="t" r="r" b="b"/>
            <a:pathLst>
              <a:path w="5671" h="12210" extrusionOk="0">
                <a:moveTo>
                  <a:pt x="3769" y="1"/>
                </a:moveTo>
                <a:cubicBezTo>
                  <a:pt x="1668" y="1"/>
                  <a:pt x="1201" y="1568"/>
                  <a:pt x="1201" y="2569"/>
                </a:cubicBezTo>
                <a:lnTo>
                  <a:pt x="1201" y="3970"/>
                </a:lnTo>
                <a:lnTo>
                  <a:pt x="0" y="3970"/>
                </a:lnTo>
                <a:lnTo>
                  <a:pt x="0" y="6105"/>
                </a:lnTo>
                <a:lnTo>
                  <a:pt x="1201" y="6105"/>
                </a:lnTo>
                <a:lnTo>
                  <a:pt x="1201" y="12209"/>
                </a:lnTo>
                <a:lnTo>
                  <a:pt x="3736" y="12209"/>
                </a:lnTo>
                <a:lnTo>
                  <a:pt x="3736" y="6105"/>
                </a:lnTo>
                <a:lnTo>
                  <a:pt x="5471" y="6105"/>
                </a:lnTo>
                <a:lnTo>
                  <a:pt x="5671" y="3970"/>
                </a:lnTo>
                <a:lnTo>
                  <a:pt x="3736" y="3970"/>
                </a:lnTo>
                <a:lnTo>
                  <a:pt x="3736" y="2703"/>
                </a:lnTo>
                <a:cubicBezTo>
                  <a:pt x="3736" y="2202"/>
                  <a:pt x="4070" y="2102"/>
                  <a:pt x="4270" y="2102"/>
                </a:cubicBezTo>
                <a:lnTo>
                  <a:pt x="5637" y="2102"/>
                </a:lnTo>
                <a:lnTo>
                  <a:pt x="5637"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mn-ea"/>
              <a:sym typeface="+mn-lt"/>
            </a:endParaRPr>
          </a:p>
        </p:txBody>
      </p:sp>
      <p:sp>
        <p:nvSpPr>
          <p:cNvPr id="30" name="Synergistically utilize technically sound portals with frictionless chains. Dramatically customize…">
            <a:extLst>
              <a:ext uri="{FF2B5EF4-FFF2-40B4-BE49-F238E27FC236}">
                <a16:creationId xmlns:a16="http://schemas.microsoft.com/office/drawing/2014/main" id="{394F8925-5BA6-45FD-956D-F7C8F6346CE5}"/>
              </a:ext>
            </a:extLst>
          </p:cNvPr>
          <p:cNvSpPr txBox="1"/>
          <p:nvPr/>
        </p:nvSpPr>
        <p:spPr>
          <a:xfrm>
            <a:off x="9005146" y="1903219"/>
            <a:ext cx="2106781" cy="28725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endParaRPr lang="en-US" altLang="zh-CN" sz="1400" kern="0" dirty="0">
              <a:solidFill>
                <a:schemeClr val="bg1">
                  <a:lumMod val="65000"/>
                </a:schemeClr>
              </a:solidFill>
              <a:cs typeface="+mn-ea"/>
              <a:sym typeface="+mn-lt"/>
            </a:endParaRPr>
          </a:p>
        </p:txBody>
      </p:sp>
      <p:grpSp>
        <p:nvGrpSpPr>
          <p:cNvPr id="33" name="组合 32">
            <a:extLst>
              <a:ext uri="{FF2B5EF4-FFF2-40B4-BE49-F238E27FC236}">
                <a16:creationId xmlns:a16="http://schemas.microsoft.com/office/drawing/2014/main" id="{42A7BF3E-5385-43C4-AF94-AF35B0D661A9}"/>
              </a:ext>
            </a:extLst>
          </p:cNvPr>
          <p:cNvGrpSpPr/>
          <p:nvPr/>
        </p:nvGrpSpPr>
        <p:grpSpPr>
          <a:xfrm>
            <a:off x="537152" y="457165"/>
            <a:ext cx="3465888" cy="656039"/>
            <a:chOff x="1471872" y="660365"/>
            <a:chExt cx="3465888" cy="656039"/>
          </a:xfrm>
        </p:grpSpPr>
        <p:grpSp>
          <p:nvGrpSpPr>
            <p:cNvPr id="34" name="组合 33">
              <a:extLst>
                <a:ext uri="{FF2B5EF4-FFF2-40B4-BE49-F238E27FC236}">
                  <a16:creationId xmlns:a16="http://schemas.microsoft.com/office/drawing/2014/main" id="{196A050F-B65A-4813-A7C5-F66AE94A90B9}"/>
                </a:ext>
              </a:extLst>
            </p:cNvPr>
            <p:cNvGrpSpPr/>
            <p:nvPr/>
          </p:nvGrpSpPr>
          <p:grpSpPr>
            <a:xfrm>
              <a:off x="1471872" y="660365"/>
              <a:ext cx="3465888" cy="656039"/>
              <a:chOff x="963832" y="1906354"/>
              <a:chExt cx="4126328" cy="781050"/>
            </a:xfrm>
          </p:grpSpPr>
          <p:sp>
            <p:nvSpPr>
              <p:cNvPr id="36" name="Rounded Rectangle 23">
                <a:extLst>
                  <a:ext uri="{FF2B5EF4-FFF2-40B4-BE49-F238E27FC236}">
                    <a16:creationId xmlns:a16="http://schemas.microsoft.com/office/drawing/2014/main" id="{3A397AED-D5D3-433F-94EE-26548906970A}"/>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37" name="Oval 24">
                <a:extLst>
                  <a:ext uri="{FF2B5EF4-FFF2-40B4-BE49-F238E27FC236}">
                    <a16:creationId xmlns:a16="http://schemas.microsoft.com/office/drawing/2014/main" id="{D1C99324-B347-4433-87B9-E4B6D24B11EB}"/>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38" name="文本框 37">
                <a:extLst>
                  <a:ext uri="{FF2B5EF4-FFF2-40B4-BE49-F238E27FC236}">
                    <a16:creationId xmlns:a16="http://schemas.microsoft.com/office/drawing/2014/main" id="{8AA7A81A-4FEB-4EB0-8040-85605C501EB1}"/>
                  </a:ext>
                </a:extLst>
              </p:cNvPr>
              <p:cNvSpPr txBox="1"/>
              <p:nvPr/>
            </p:nvSpPr>
            <p:spPr>
              <a:xfrm>
                <a:off x="1823588" y="2120554"/>
                <a:ext cx="3013058" cy="476353"/>
              </a:xfrm>
              <a:prstGeom prst="rect">
                <a:avLst/>
              </a:prstGeom>
              <a:noFill/>
            </p:spPr>
            <p:txBody>
              <a:bodyPr wrap="square" rtlCol="0">
                <a:spAutoFit/>
              </a:bodyPr>
              <a:lstStyle/>
              <a:p>
                <a:pPr algn="dist"/>
                <a:r>
                  <a:rPr lang="en-US" altLang="zh-CN" sz="2000" dirty="0">
                    <a:solidFill>
                      <a:schemeClr val="bg1"/>
                    </a:solidFill>
                    <a:cs typeface="+mn-ea"/>
                    <a:sym typeface="+mn-lt"/>
                  </a:rPr>
                  <a:t>Situation Analysis</a:t>
                </a:r>
                <a:endParaRPr lang="zh-CN" altLang="en-US" sz="2000" dirty="0">
                  <a:solidFill>
                    <a:schemeClr val="bg1"/>
                  </a:solidFill>
                  <a:cs typeface="+mn-ea"/>
                  <a:sym typeface="+mn-lt"/>
                </a:endParaRPr>
              </a:p>
            </p:txBody>
          </p:sp>
        </p:grpSp>
        <p:sp>
          <p:nvSpPr>
            <p:cNvPr id="35" name="iS1îḋe">
              <a:extLst>
                <a:ext uri="{FF2B5EF4-FFF2-40B4-BE49-F238E27FC236}">
                  <a16:creationId xmlns:a16="http://schemas.microsoft.com/office/drawing/2014/main" id="{5C74714D-238D-40F0-9232-B0D266D23507}"/>
                </a:ext>
              </a:extLst>
            </p:cNvPr>
            <p:cNvSpPr/>
            <p:nvPr/>
          </p:nvSpPr>
          <p:spPr bwMode="auto">
            <a:xfrm>
              <a:off x="1666951" y="863289"/>
              <a:ext cx="336252" cy="232968"/>
            </a:xfrm>
            <a:custGeom>
              <a:avLst/>
              <a:gdLst>
                <a:gd name="connsiteX0" fmla="*/ 151822 w 607427"/>
                <a:gd name="connsiteY0" fmla="*/ 226797 h 420852"/>
                <a:gd name="connsiteX1" fmla="*/ 237172 w 607427"/>
                <a:gd name="connsiteY1" fmla="*/ 226797 h 420852"/>
                <a:gd name="connsiteX2" fmla="*/ 237172 w 607427"/>
                <a:gd name="connsiteY2" fmla="*/ 316353 h 420852"/>
                <a:gd name="connsiteX3" fmla="*/ 248668 w 607427"/>
                <a:gd name="connsiteY3" fmla="*/ 327940 h 420852"/>
                <a:gd name="connsiteX4" fmla="*/ 270900 w 607427"/>
                <a:gd name="connsiteY4" fmla="*/ 327940 h 420852"/>
                <a:gd name="connsiteX5" fmla="*/ 223616 w 607427"/>
                <a:gd name="connsiteY5" fmla="*/ 385441 h 420852"/>
                <a:gd name="connsiteX6" fmla="*/ 194443 w 607427"/>
                <a:gd name="connsiteY6" fmla="*/ 420852 h 420852"/>
                <a:gd name="connsiteX7" fmla="*/ 165378 w 607427"/>
                <a:gd name="connsiteY7" fmla="*/ 385441 h 420852"/>
                <a:gd name="connsiteX8" fmla="*/ 117985 w 607427"/>
                <a:gd name="connsiteY8" fmla="*/ 327940 h 420852"/>
                <a:gd name="connsiteX9" fmla="*/ 140217 w 607427"/>
                <a:gd name="connsiteY9" fmla="*/ 327940 h 420852"/>
                <a:gd name="connsiteX10" fmla="*/ 151822 w 607427"/>
                <a:gd name="connsiteY10" fmla="*/ 316353 h 420852"/>
                <a:gd name="connsiteX11" fmla="*/ 388357 w 607427"/>
                <a:gd name="connsiteY11" fmla="*/ 91100 h 420852"/>
                <a:gd name="connsiteX12" fmla="*/ 464814 w 607427"/>
                <a:gd name="connsiteY12" fmla="*/ 184012 h 420852"/>
                <a:gd name="connsiteX13" fmla="*/ 442582 w 607427"/>
                <a:gd name="connsiteY13" fmla="*/ 184012 h 420852"/>
                <a:gd name="connsiteX14" fmla="*/ 430977 w 607427"/>
                <a:gd name="connsiteY14" fmla="*/ 195599 h 420852"/>
                <a:gd name="connsiteX15" fmla="*/ 430977 w 607427"/>
                <a:gd name="connsiteY15" fmla="*/ 285155 h 420852"/>
                <a:gd name="connsiteX16" fmla="*/ 345627 w 607427"/>
                <a:gd name="connsiteY16" fmla="*/ 285155 h 420852"/>
                <a:gd name="connsiteX17" fmla="*/ 345627 w 607427"/>
                <a:gd name="connsiteY17" fmla="*/ 195599 h 420852"/>
                <a:gd name="connsiteX18" fmla="*/ 334131 w 607427"/>
                <a:gd name="connsiteY18" fmla="*/ 184012 h 420852"/>
                <a:gd name="connsiteX19" fmla="*/ 311899 w 607427"/>
                <a:gd name="connsiteY19" fmla="*/ 184012 h 420852"/>
                <a:gd name="connsiteX20" fmla="*/ 388359 w 607427"/>
                <a:gd name="connsiteY20" fmla="*/ 61296 h 420852"/>
                <a:gd name="connsiteX21" fmla="*/ 379357 w 607427"/>
                <a:gd name="connsiteY21" fmla="*/ 65520 h 420852"/>
                <a:gd name="connsiteX22" fmla="*/ 278499 w 607427"/>
                <a:gd name="connsiteY22" fmla="*/ 188220 h 420852"/>
                <a:gd name="connsiteX23" fmla="*/ 276981 w 607427"/>
                <a:gd name="connsiteY23" fmla="*/ 200457 h 420852"/>
                <a:gd name="connsiteX24" fmla="*/ 287392 w 607427"/>
                <a:gd name="connsiteY24" fmla="*/ 207172 h 420852"/>
                <a:gd name="connsiteX25" fmla="*/ 322530 w 607427"/>
                <a:gd name="connsiteY25" fmla="*/ 207172 h 420852"/>
                <a:gd name="connsiteX26" fmla="*/ 322530 w 607427"/>
                <a:gd name="connsiteY26" fmla="*/ 296625 h 420852"/>
                <a:gd name="connsiteX27" fmla="*/ 334134 w 607427"/>
                <a:gd name="connsiteY27" fmla="*/ 308212 h 420852"/>
                <a:gd name="connsiteX28" fmla="*/ 442583 w 607427"/>
                <a:gd name="connsiteY28" fmla="*/ 308212 h 420852"/>
                <a:gd name="connsiteX29" fmla="*/ 454079 w 607427"/>
                <a:gd name="connsiteY29" fmla="*/ 296625 h 420852"/>
                <a:gd name="connsiteX30" fmla="*/ 454079 w 607427"/>
                <a:gd name="connsiteY30" fmla="*/ 207172 h 420852"/>
                <a:gd name="connsiteX31" fmla="*/ 489217 w 607427"/>
                <a:gd name="connsiteY31" fmla="*/ 207172 h 420852"/>
                <a:gd name="connsiteX32" fmla="*/ 489325 w 607427"/>
                <a:gd name="connsiteY32" fmla="*/ 207172 h 420852"/>
                <a:gd name="connsiteX33" fmla="*/ 500821 w 607427"/>
                <a:gd name="connsiteY33" fmla="*/ 195584 h 420852"/>
                <a:gd name="connsiteX34" fmla="*/ 497784 w 607427"/>
                <a:gd name="connsiteY34" fmla="*/ 187678 h 420852"/>
                <a:gd name="connsiteX35" fmla="*/ 397251 w 607427"/>
                <a:gd name="connsiteY35" fmla="*/ 65520 h 420852"/>
                <a:gd name="connsiteX36" fmla="*/ 388359 w 607427"/>
                <a:gd name="connsiteY36" fmla="*/ 61296 h 420852"/>
                <a:gd name="connsiteX37" fmla="*/ 336628 w 607427"/>
                <a:gd name="connsiteY37" fmla="*/ 0 h 420852"/>
                <a:gd name="connsiteX38" fmla="*/ 444752 w 607427"/>
                <a:gd name="connsiteY38" fmla="*/ 77107 h 420852"/>
                <a:gd name="connsiteX39" fmla="*/ 550925 w 607427"/>
                <a:gd name="connsiteY39" fmla="*/ 190927 h 420852"/>
                <a:gd name="connsiteX40" fmla="*/ 548105 w 607427"/>
                <a:gd name="connsiteY40" fmla="*/ 216052 h 420852"/>
                <a:gd name="connsiteX41" fmla="*/ 607427 w 607427"/>
                <a:gd name="connsiteY41" fmla="*/ 316118 h 420852"/>
                <a:gd name="connsiteX42" fmla="*/ 607427 w 607427"/>
                <a:gd name="connsiteY42" fmla="*/ 316876 h 420852"/>
                <a:gd name="connsiteX43" fmla="*/ 537694 w 607427"/>
                <a:gd name="connsiteY43" fmla="*/ 385428 h 420852"/>
                <a:gd name="connsiteX44" fmla="*/ 253555 w 607427"/>
                <a:gd name="connsiteY44" fmla="*/ 385428 h 420852"/>
                <a:gd name="connsiteX45" fmla="*/ 304310 w 607427"/>
                <a:gd name="connsiteY45" fmla="*/ 323699 h 420852"/>
                <a:gd name="connsiteX46" fmla="*/ 305828 w 607427"/>
                <a:gd name="connsiteY46" fmla="*/ 311353 h 420852"/>
                <a:gd name="connsiteX47" fmla="*/ 295417 w 607427"/>
                <a:gd name="connsiteY47" fmla="*/ 304747 h 420852"/>
                <a:gd name="connsiteX48" fmla="*/ 260279 w 607427"/>
                <a:gd name="connsiteY48" fmla="*/ 304747 h 420852"/>
                <a:gd name="connsiteX49" fmla="*/ 260279 w 607427"/>
                <a:gd name="connsiteY49" fmla="*/ 215294 h 420852"/>
                <a:gd name="connsiteX50" fmla="*/ 248675 w 607427"/>
                <a:gd name="connsiteY50" fmla="*/ 203706 h 420852"/>
                <a:gd name="connsiteX51" fmla="*/ 140226 w 607427"/>
                <a:gd name="connsiteY51" fmla="*/ 203706 h 420852"/>
                <a:gd name="connsiteX52" fmla="*/ 128730 w 607427"/>
                <a:gd name="connsiteY52" fmla="*/ 215294 h 420852"/>
                <a:gd name="connsiteX53" fmla="*/ 128730 w 607427"/>
                <a:gd name="connsiteY53" fmla="*/ 304747 h 420852"/>
                <a:gd name="connsiteX54" fmla="*/ 93592 w 607427"/>
                <a:gd name="connsiteY54" fmla="*/ 304747 h 420852"/>
                <a:gd name="connsiteX55" fmla="*/ 83073 w 607427"/>
                <a:gd name="connsiteY55" fmla="*/ 311353 h 420852"/>
                <a:gd name="connsiteX56" fmla="*/ 84591 w 607427"/>
                <a:gd name="connsiteY56" fmla="*/ 323699 h 420852"/>
                <a:gd name="connsiteX57" fmla="*/ 135454 w 607427"/>
                <a:gd name="connsiteY57" fmla="*/ 385428 h 420852"/>
                <a:gd name="connsiteX58" fmla="*/ 72987 w 607427"/>
                <a:gd name="connsiteY58" fmla="*/ 385428 h 420852"/>
                <a:gd name="connsiteX59" fmla="*/ 9652 w 607427"/>
                <a:gd name="connsiteY59" fmla="*/ 344600 h 420852"/>
                <a:gd name="connsiteX60" fmla="*/ 0 w 607427"/>
                <a:gd name="connsiteY60" fmla="*/ 298791 h 420852"/>
                <a:gd name="connsiteX61" fmla="*/ 75047 w 607427"/>
                <a:gd name="connsiteY61" fmla="*/ 191685 h 420852"/>
                <a:gd name="connsiteX62" fmla="*/ 71035 w 607427"/>
                <a:gd name="connsiteY62" fmla="*/ 162012 h 420852"/>
                <a:gd name="connsiteX63" fmla="*/ 178942 w 607427"/>
                <a:gd name="connsiteY63" fmla="*/ 47975 h 420852"/>
                <a:gd name="connsiteX64" fmla="*/ 236204 w 607427"/>
                <a:gd name="connsiteY64" fmla="*/ 59671 h 420852"/>
                <a:gd name="connsiteX65" fmla="*/ 336628 w 607427"/>
                <a:gd name="connsiteY65" fmla="*/ 0 h 4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427" h="420852">
                  <a:moveTo>
                    <a:pt x="151822" y="226797"/>
                  </a:moveTo>
                  <a:lnTo>
                    <a:pt x="237172" y="226797"/>
                  </a:lnTo>
                  <a:lnTo>
                    <a:pt x="237172" y="316353"/>
                  </a:lnTo>
                  <a:cubicBezTo>
                    <a:pt x="237172" y="322742"/>
                    <a:pt x="242269" y="327940"/>
                    <a:pt x="248668" y="327940"/>
                  </a:cubicBezTo>
                  <a:lnTo>
                    <a:pt x="270900" y="327940"/>
                  </a:lnTo>
                  <a:lnTo>
                    <a:pt x="223616" y="385441"/>
                  </a:lnTo>
                  <a:lnTo>
                    <a:pt x="194443" y="420852"/>
                  </a:lnTo>
                  <a:lnTo>
                    <a:pt x="165378" y="385441"/>
                  </a:lnTo>
                  <a:lnTo>
                    <a:pt x="117985" y="327940"/>
                  </a:lnTo>
                  <a:lnTo>
                    <a:pt x="140217" y="327940"/>
                  </a:lnTo>
                  <a:cubicBezTo>
                    <a:pt x="146616" y="327940"/>
                    <a:pt x="151822" y="322742"/>
                    <a:pt x="151822" y="316353"/>
                  </a:cubicBezTo>
                  <a:close/>
                  <a:moveTo>
                    <a:pt x="388357" y="91100"/>
                  </a:moveTo>
                  <a:lnTo>
                    <a:pt x="464814" y="184012"/>
                  </a:lnTo>
                  <a:lnTo>
                    <a:pt x="442582" y="184012"/>
                  </a:lnTo>
                  <a:cubicBezTo>
                    <a:pt x="436183" y="184012"/>
                    <a:pt x="430977" y="189210"/>
                    <a:pt x="430977" y="195599"/>
                  </a:cubicBezTo>
                  <a:lnTo>
                    <a:pt x="430977" y="285155"/>
                  </a:lnTo>
                  <a:lnTo>
                    <a:pt x="345627" y="285155"/>
                  </a:lnTo>
                  <a:lnTo>
                    <a:pt x="345627" y="195599"/>
                  </a:lnTo>
                  <a:cubicBezTo>
                    <a:pt x="345627" y="189210"/>
                    <a:pt x="340530" y="184012"/>
                    <a:pt x="334131" y="184012"/>
                  </a:cubicBezTo>
                  <a:lnTo>
                    <a:pt x="311899" y="184012"/>
                  </a:lnTo>
                  <a:close/>
                  <a:moveTo>
                    <a:pt x="388359" y="61296"/>
                  </a:moveTo>
                  <a:cubicBezTo>
                    <a:pt x="384888" y="61296"/>
                    <a:pt x="381635" y="62812"/>
                    <a:pt x="379357" y="65520"/>
                  </a:cubicBezTo>
                  <a:lnTo>
                    <a:pt x="278499" y="188220"/>
                  </a:lnTo>
                  <a:cubicBezTo>
                    <a:pt x="275571" y="191685"/>
                    <a:pt x="275029" y="196450"/>
                    <a:pt x="276981" y="200457"/>
                  </a:cubicBezTo>
                  <a:cubicBezTo>
                    <a:pt x="278824" y="204572"/>
                    <a:pt x="282945" y="207172"/>
                    <a:pt x="287392" y="207172"/>
                  </a:cubicBezTo>
                  <a:lnTo>
                    <a:pt x="322530" y="207172"/>
                  </a:lnTo>
                  <a:lnTo>
                    <a:pt x="322530" y="296625"/>
                  </a:lnTo>
                  <a:cubicBezTo>
                    <a:pt x="322530" y="303014"/>
                    <a:pt x="327735" y="308212"/>
                    <a:pt x="334134" y="308212"/>
                  </a:cubicBezTo>
                  <a:lnTo>
                    <a:pt x="442583" y="308212"/>
                  </a:lnTo>
                  <a:cubicBezTo>
                    <a:pt x="448982" y="308212"/>
                    <a:pt x="454079" y="303014"/>
                    <a:pt x="454079" y="296625"/>
                  </a:cubicBezTo>
                  <a:lnTo>
                    <a:pt x="454079" y="207172"/>
                  </a:lnTo>
                  <a:lnTo>
                    <a:pt x="489217" y="207172"/>
                  </a:lnTo>
                  <a:lnTo>
                    <a:pt x="489325" y="207172"/>
                  </a:lnTo>
                  <a:cubicBezTo>
                    <a:pt x="495724" y="207172"/>
                    <a:pt x="500821" y="201973"/>
                    <a:pt x="500821" y="195584"/>
                  </a:cubicBezTo>
                  <a:cubicBezTo>
                    <a:pt x="500821" y="192552"/>
                    <a:pt x="499628" y="189736"/>
                    <a:pt x="497784" y="187678"/>
                  </a:cubicBezTo>
                  <a:lnTo>
                    <a:pt x="397251" y="65520"/>
                  </a:lnTo>
                  <a:cubicBezTo>
                    <a:pt x="395082" y="62812"/>
                    <a:pt x="391829" y="61296"/>
                    <a:pt x="388359" y="61296"/>
                  </a:cubicBezTo>
                  <a:close/>
                  <a:moveTo>
                    <a:pt x="336628" y="0"/>
                  </a:moveTo>
                  <a:cubicBezTo>
                    <a:pt x="386732" y="0"/>
                    <a:pt x="429353" y="32272"/>
                    <a:pt x="444752" y="77107"/>
                  </a:cubicBezTo>
                  <a:cubicBezTo>
                    <a:pt x="504074" y="81223"/>
                    <a:pt x="550925" y="130606"/>
                    <a:pt x="550925" y="190927"/>
                  </a:cubicBezTo>
                  <a:cubicBezTo>
                    <a:pt x="550925" y="199591"/>
                    <a:pt x="549949" y="208038"/>
                    <a:pt x="548105" y="216052"/>
                  </a:cubicBezTo>
                  <a:cubicBezTo>
                    <a:pt x="583460" y="235545"/>
                    <a:pt x="607427" y="273016"/>
                    <a:pt x="607427" y="316118"/>
                  </a:cubicBezTo>
                  <a:lnTo>
                    <a:pt x="607427" y="316876"/>
                  </a:lnTo>
                  <a:cubicBezTo>
                    <a:pt x="607102" y="354888"/>
                    <a:pt x="575760" y="385428"/>
                    <a:pt x="537694" y="385428"/>
                  </a:cubicBezTo>
                  <a:lnTo>
                    <a:pt x="253555" y="385428"/>
                  </a:lnTo>
                  <a:lnTo>
                    <a:pt x="304310" y="323699"/>
                  </a:lnTo>
                  <a:cubicBezTo>
                    <a:pt x="307130" y="320233"/>
                    <a:pt x="307780" y="315468"/>
                    <a:pt x="305828" y="311353"/>
                  </a:cubicBezTo>
                  <a:cubicBezTo>
                    <a:pt x="303985" y="307346"/>
                    <a:pt x="299864" y="304747"/>
                    <a:pt x="295417" y="304747"/>
                  </a:cubicBezTo>
                  <a:lnTo>
                    <a:pt x="260279" y="304747"/>
                  </a:lnTo>
                  <a:lnTo>
                    <a:pt x="260279" y="215294"/>
                  </a:lnTo>
                  <a:cubicBezTo>
                    <a:pt x="260279" y="208904"/>
                    <a:pt x="255074" y="203706"/>
                    <a:pt x="248675" y="203706"/>
                  </a:cubicBezTo>
                  <a:lnTo>
                    <a:pt x="140226" y="203706"/>
                  </a:lnTo>
                  <a:cubicBezTo>
                    <a:pt x="133827" y="203706"/>
                    <a:pt x="128730" y="208904"/>
                    <a:pt x="128730" y="215294"/>
                  </a:cubicBezTo>
                  <a:lnTo>
                    <a:pt x="128730" y="304747"/>
                  </a:lnTo>
                  <a:lnTo>
                    <a:pt x="93592" y="304747"/>
                  </a:lnTo>
                  <a:cubicBezTo>
                    <a:pt x="89037" y="304747"/>
                    <a:pt x="85025" y="307346"/>
                    <a:pt x="83073" y="311353"/>
                  </a:cubicBezTo>
                  <a:cubicBezTo>
                    <a:pt x="81120" y="315468"/>
                    <a:pt x="81771" y="320233"/>
                    <a:pt x="84591" y="323699"/>
                  </a:cubicBezTo>
                  <a:lnTo>
                    <a:pt x="135454" y="385428"/>
                  </a:lnTo>
                  <a:lnTo>
                    <a:pt x="72987" y="385428"/>
                  </a:lnTo>
                  <a:cubicBezTo>
                    <a:pt x="45657" y="385428"/>
                    <a:pt x="20605" y="369617"/>
                    <a:pt x="9652" y="344600"/>
                  </a:cubicBezTo>
                  <a:cubicBezTo>
                    <a:pt x="3470" y="330630"/>
                    <a:pt x="0" y="315143"/>
                    <a:pt x="0" y="298791"/>
                  </a:cubicBezTo>
                  <a:cubicBezTo>
                    <a:pt x="0" y="249624"/>
                    <a:pt x="31234" y="207605"/>
                    <a:pt x="75047" y="191685"/>
                  </a:cubicBezTo>
                  <a:cubicBezTo>
                    <a:pt x="72444" y="182155"/>
                    <a:pt x="71035" y="172300"/>
                    <a:pt x="71035" y="162012"/>
                  </a:cubicBezTo>
                  <a:cubicBezTo>
                    <a:pt x="71035" y="101041"/>
                    <a:pt x="117993" y="51224"/>
                    <a:pt x="178942" y="47975"/>
                  </a:cubicBezTo>
                  <a:cubicBezTo>
                    <a:pt x="199548" y="46784"/>
                    <a:pt x="219068" y="51224"/>
                    <a:pt x="236204" y="59671"/>
                  </a:cubicBezTo>
                  <a:cubicBezTo>
                    <a:pt x="255616" y="24150"/>
                    <a:pt x="293248" y="0"/>
                    <a:pt x="336628" y="0"/>
                  </a:cubicBezTo>
                  <a:close/>
                </a:path>
              </a:pathLst>
            </a:custGeom>
            <a:solidFill>
              <a:srgbClr val="264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grpSp>
      <p:sp>
        <p:nvSpPr>
          <p:cNvPr id="40" name="TextBox 39"/>
          <p:cNvSpPr txBox="1"/>
          <p:nvPr/>
        </p:nvSpPr>
        <p:spPr>
          <a:xfrm>
            <a:off x="300157" y="6611567"/>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模板 </a:t>
            </a:r>
            <a:r>
              <a:rPr kumimoji="0" lang="en-US" altLang="zh-CN" sz="100" b="0" i="0" u="none" strike="noStrike" kern="0" cap="none" spc="0" normalizeH="0" baseline="0" noProof="0" dirty="0">
                <a:ln>
                  <a:noFill/>
                </a:ln>
                <a:solidFill>
                  <a:schemeClr val="bg1"/>
                </a:solidFill>
                <a:effectLst/>
                <a:uLnTx/>
                <a:uFillTx/>
              </a:rPr>
              <a:t>http://www.freeppt7.com/moban/</a:t>
            </a:r>
            <a:r>
              <a:rPr kumimoji="0" lang="zh-CN" altLang="en-US" sz="100" b="0" i="0" u="none" strike="noStrike" kern="0" cap="none" spc="0" normalizeH="0" baseline="0" noProof="0" dirty="0">
                <a:ln>
                  <a:noFill/>
                </a:ln>
                <a:solidFill>
                  <a:schemeClr val="bg1"/>
                </a:solidFill>
                <a:effectLst/>
                <a:uLnTx/>
                <a:uFillTx/>
              </a:rPr>
              <a:t> </a:t>
            </a:r>
            <a:endParaRPr kumimoji="0" lang="en-US" altLang="zh-CN" sz="100" b="0" i="0" u="none" strike="noStrike" kern="0" cap="none" spc="0" normalizeH="0" baseline="0" noProof="0" dirty="0">
              <a:ln>
                <a:noFill/>
              </a:ln>
              <a:solidFill>
                <a:schemeClr val="bg1"/>
              </a:solidFill>
              <a:effectLst/>
              <a:uLnTx/>
              <a:uFillTx/>
            </a:endParaRPr>
          </a:p>
        </p:txBody>
      </p:sp>
      <p:sp>
        <p:nvSpPr>
          <p:cNvPr id="29" name="Rounded Rectangle 23">
            <a:extLst>
              <a:ext uri="{FF2B5EF4-FFF2-40B4-BE49-F238E27FC236}">
                <a16:creationId xmlns:a16="http://schemas.microsoft.com/office/drawing/2014/main" id="{6DBB9207-10F3-4905-B77D-10DB231F0573}"/>
              </a:ext>
            </a:extLst>
          </p:cNvPr>
          <p:cNvSpPr/>
          <p:nvPr/>
        </p:nvSpPr>
        <p:spPr>
          <a:xfrm>
            <a:off x="300157" y="2054771"/>
            <a:ext cx="2368417" cy="499085"/>
          </a:xfrm>
          <a:prstGeom prst="roundRect">
            <a:avLst>
              <a:gd name="adj" fmla="val 50000"/>
            </a:avLst>
          </a:prstGeom>
          <a:solidFill>
            <a:srgbClr val="B3C9FE"/>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cs typeface="+mn-ea"/>
                <a:sym typeface="+mn-lt"/>
              </a:rPr>
              <a:t>Telangana</a:t>
            </a:r>
          </a:p>
        </p:txBody>
      </p:sp>
      <p:sp>
        <p:nvSpPr>
          <p:cNvPr id="31" name="Rounded Rectangle 23">
            <a:extLst>
              <a:ext uri="{FF2B5EF4-FFF2-40B4-BE49-F238E27FC236}">
                <a16:creationId xmlns:a16="http://schemas.microsoft.com/office/drawing/2014/main" id="{DFB6881B-75C5-4D5C-8E62-BA52FDF047EB}"/>
              </a:ext>
            </a:extLst>
          </p:cNvPr>
          <p:cNvSpPr/>
          <p:nvPr/>
        </p:nvSpPr>
        <p:spPr>
          <a:xfrm>
            <a:off x="232953" y="3562593"/>
            <a:ext cx="2368417" cy="499085"/>
          </a:xfrm>
          <a:prstGeom prst="roundRect">
            <a:avLst>
              <a:gd name="adj" fmla="val 50000"/>
            </a:avLst>
          </a:prstGeom>
          <a:solidFill>
            <a:srgbClr val="B3C9FE"/>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FFFFFF"/>
                </a:solidFill>
                <a:cs typeface="+mn-ea"/>
                <a:sym typeface="+mn-lt"/>
              </a:rPr>
              <a:t>Maharashtra</a:t>
            </a:r>
            <a:endParaRPr kumimoji="0" lang="en-US" sz="1800" b="0" i="0" u="none" strike="noStrike" kern="0" cap="none" spc="0" normalizeH="0" baseline="0" noProof="0" dirty="0">
              <a:ln>
                <a:noFill/>
              </a:ln>
              <a:solidFill>
                <a:srgbClr val="FFFFFF"/>
              </a:solidFill>
              <a:effectLst/>
              <a:uLnTx/>
              <a:uFillTx/>
              <a:cs typeface="+mn-ea"/>
              <a:sym typeface="+mn-lt"/>
            </a:endParaRPr>
          </a:p>
        </p:txBody>
      </p:sp>
      <p:sp>
        <p:nvSpPr>
          <p:cNvPr id="32" name="Rounded Rectangle 23">
            <a:extLst>
              <a:ext uri="{FF2B5EF4-FFF2-40B4-BE49-F238E27FC236}">
                <a16:creationId xmlns:a16="http://schemas.microsoft.com/office/drawing/2014/main" id="{DB6D668F-37A1-4126-9841-A36F3EF7F6C8}"/>
              </a:ext>
            </a:extLst>
          </p:cNvPr>
          <p:cNvSpPr/>
          <p:nvPr/>
        </p:nvSpPr>
        <p:spPr>
          <a:xfrm>
            <a:off x="232953" y="5102220"/>
            <a:ext cx="2368417" cy="499085"/>
          </a:xfrm>
          <a:prstGeom prst="roundRect">
            <a:avLst>
              <a:gd name="adj" fmla="val 50000"/>
            </a:avLst>
          </a:prstGeom>
          <a:solidFill>
            <a:srgbClr val="B3C9FE"/>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cs typeface="+mn-ea"/>
                <a:sym typeface="+mn-lt"/>
              </a:rPr>
              <a:t>Andhra Pradesh</a:t>
            </a:r>
          </a:p>
        </p:txBody>
      </p:sp>
    </p:spTree>
    <p:extLst>
      <p:ext uri="{BB962C8B-B14F-4D97-AF65-F5344CB8AC3E}">
        <p14:creationId xmlns:p14="http://schemas.microsoft.com/office/powerpoint/2010/main" val="987477065"/>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ppt_x"/>
                                          </p:val>
                                        </p:tav>
                                        <p:tav tm="100000">
                                          <p:val>
                                            <p:strVal val="#ppt_x"/>
                                          </p:val>
                                        </p:tav>
                                      </p:tavLst>
                                    </p:anim>
                                    <p:anim calcmode="lin" valueType="num">
                                      <p:cBhvr additive="base">
                                        <p:cTn id="2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31"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16C105-7F03-4812-AFD6-BC70C0CE0F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iṡlíḍè">
            <a:extLst>
              <a:ext uri="{FF2B5EF4-FFF2-40B4-BE49-F238E27FC236}">
                <a16:creationId xmlns:a16="http://schemas.microsoft.com/office/drawing/2014/main" id="{58E0AB9F-E476-476F-B255-9A3F57B2F616}"/>
              </a:ext>
            </a:extLst>
          </p:cNvPr>
          <p:cNvSpPr/>
          <p:nvPr/>
        </p:nvSpPr>
        <p:spPr bwMode="auto">
          <a:xfrm>
            <a:off x="3046624" y="1741190"/>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3" name="í$ľíďe">
            <a:extLst>
              <a:ext uri="{FF2B5EF4-FFF2-40B4-BE49-F238E27FC236}">
                <a16:creationId xmlns:a16="http://schemas.microsoft.com/office/drawing/2014/main" id="{CFD5D067-7846-4BE7-ADA9-5E262407F2FD}"/>
              </a:ext>
            </a:extLst>
          </p:cNvPr>
          <p:cNvSpPr/>
          <p:nvPr/>
        </p:nvSpPr>
        <p:spPr bwMode="auto">
          <a:xfrm>
            <a:off x="2408580" y="1773887"/>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5" name="is1îḑè">
            <a:extLst>
              <a:ext uri="{FF2B5EF4-FFF2-40B4-BE49-F238E27FC236}">
                <a16:creationId xmlns:a16="http://schemas.microsoft.com/office/drawing/2014/main" id="{13FD2E6A-5B2B-4D83-B21F-EAC8DB9AEB60}"/>
              </a:ext>
            </a:extLst>
          </p:cNvPr>
          <p:cNvSpPr/>
          <p:nvPr/>
        </p:nvSpPr>
        <p:spPr bwMode="auto">
          <a:xfrm>
            <a:off x="3684991" y="1741190"/>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6" name="Google Shape;75;p15">
            <a:extLst>
              <a:ext uri="{FF2B5EF4-FFF2-40B4-BE49-F238E27FC236}">
                <a16:creationId xmlns:a16="http://schemas.microsoft.com/office/drawing/2014/main" id="{0D5EE379-3BCC-4785-8614-C98D937E06B2}"/>
              </a:ext>
            </a:extLst>
          </p:cNvPr>
          <p:cNvSpPr txBox="1"/>
          <p:nvPr/>
        </p:nvSpPr>
        <p:spPr>
          <a:xfrm>
            <a:off x="4585521" y="1476109"/>
            <a:ext cx="1051600" cy="6416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kumimoji="0" lang="en" sz="3200" b="0" i="0" u="none" strike="noStrike" kern="0" cap="none" spc="0" normalizeH="0" baseline="0" noProof="0">
                <a:ln>
                  <a:noFill/>
                </a:ln>
                <a:solidFill>
                  <a:schemeClr val="bg1">
                    <a:lumMod val="65000"/>
                  </a:schemeClr>
                </a:solidFill>
                <a:effectLst/>
                <a:uLnTx/>
                <a:uFillTx/>
                <a:cs typeface="+mn-ea"/>
                <a:sym typeface="+mn-lt"/>
              </a:rPr>
              <a:t>01</a:t>
            </a:r>
            <a:endParaRPr kumimoji="0" sz="3200" b="0" i="0" u="none" strike="noStrike" kern="0" cap="none" spc="0" normalizeH="0" baseline="0" noProof="0">
              <a:ln>
                <a:noFill/>
              </a:ln>
              <a:solidFill>
                <a:schemeClr val="bg1">
                  <a:lumMod val="65000"/>
                </a:schemeClr>
              </a:solidFill>
              <a:effectLst/>
              <a:uLnTx/>
              <a:uFillTx/>
              <a:cs typeface="+mn-ea"/>
              <a:sym typeface="+mn-lt"/>
            </a:endParaRPr>
          </a:p>
        </p:txBody>
      </p:sp>
      <p:sp>
        <p:nvSpPr>
          <p:cNvPr id="27" name="Google Shape;76;p15">
            <a:extLst>
              <a:ext uri="{FF2B5EF4-FFF2-40B4-BE49-F238E27FC236}">
                <a16:creationId xmlns:a16="http://schemas.microsoft.com/office/drawing/2014/main" id="{00EF80D6-5FAD-4603-A89D-74DB8AEB8E79}"/>
              </a:ext>
            </a:extLst>
          </p:cNvPr>
          <p:cNvSpPr/>
          <p:nvPr/>
        </p:nvSpPr>
        <p:spPr>
          <a:xfrm>
            <a:off x="5642521" y="1181342"/>
            <a:ext cx="754900" cy="1231433"/>
          </a:xfrm>
          <a:custGeom>
            <a:avLst/>
            <a:gdLst/>
            <a:ahLst/>
            <a:cxnLst/>
            <a:rect l="l" t="t" r="r" b="b"/>
            <a:pathLst>
              <a:path w="22647" h="36943" extrusionOk="0">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rgbClr val="4565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chemeClr val="bg1">
                  <a:lumMod val="65000"/>
                </a:schemeClr>
              </a:solidFill>
              <a:effectLst/>
              <a:uLnTx/>
              <a:uFillTx/>
              <a:cs typeface="+mn-ea"/>
              <a:sym typeface="+mn-lt"/>
            </a:endParaRPr>
          </a:p>
        </p:txBody>
      </p:sp>
      <p:sp>
        <p:nvSpPr>
          <p:cNvPr id="28" name="Google Shape;77;p15">
            <a:extLst>
              <a:ext uri="{FF2B5EF4-FFF2-40B4-BE49-F238E27FC236}">
                <a16:creationId xmlns:a16="http://schemas.microsoft.com/office/drawing/2014/main" id="{DBE3D511-D4EE-45C2-966C-1D0B8A400388}"/>
              </a:ext>
            </a:extLst>
          </p:cNvPr>
          <p:cNvSpPr/>
          <p:nvPr/>
        </p:nvSpPr>
        <p:spPr>
          <a:xfrm>
            <a:off x="5732221" y="1597875"/>
            <a:ext cx="229033" cy="398067"/>
          </a:xfrm>
          <a:custGeom>
            <a:avLst/>
            <a:gdLst/>
            <a:ahLst/>
            <a:cxnLst/>
            <a:rect l="l" t="t" r="r" b="b"/>
            <a:pathLst>
              <a:path w="6871" h="11942" extrusionOk="0">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rgbClr val="4565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chemeClr val="bg1">
                  <a:lumMod val="65000"/>
                </a:schemeClr>
              </a:solidFill>
              <a:effectLst/>
              <a:uLnTx/>
              <a:uFillTx/>
              <a:cs typeface="+mn-ea"/>
              <a:sym typeface="+mn-lt"/>
            </a:endParaRPr>
          </a:p>
        </p:txBody>
      </p:sp>
      <p:sp>
        <p:nvSpPr>
          <p:cNvPr id="29" name="Google Shape;78;p15">
            <a:extLst>
              <a:ext uri="{FF2B5EF4-FFF2-40B4-BE49-F238E27FC236}">
                <a16:creationId xmlns:a16="http://schemas.microsoft.com/office/drawing/2014/main" id="{DE3FF758-4DF7-4DBB-9DD6-18C02FEBAFA5}"/>
              </a:ext>
            </a:extLst>
          </p:cNvPr>
          <p:cNvSpPr/>
          <p:nvPr/>
        </p:nvSpPr>
        <p:spPr>
          <a:xfrm>
            <a:off x="5927488" y="1294642"/>
            <a:ext cx="3804066" cy="1004533"/>
          </a:xfrm>
          <a:custGeom>
            <a:avLst/>
            <a:gdLst/>
            <a:ahLst/>
            <a:cxnLst/>
            <a:rect l="l" t="t" r="r" b="b"/>
            <a:pathLst>
              <a:path w="114122" h="30136" extrusionOk="0">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rgbClr val="F4F7FF"/>
          </a:solidFill>
          <a:ln>
            <a:noFill/>
          </a:ln>
        </p:spPr>
        <p:txBody>
          <a:bodyPr spcFirstLastPara="1" wrap="square" lIns="731500" tIns="121900" rIns="7315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100"/>
              <a:buFontTx/>
              <a:buNone/>
              <a:tabLst/>
              <a:defRPr/>
            </a:pPr>
            <a:r>
              <a:rPr kumimoji="0" lang="en" sz="1050" b="0" i="0" u="none" strike="noStrike" kern="0" cap="none" spc="0" normalizeH="0" baseline="0" noProof="0" dirty="0">
                <a:ln>
                  <a:noFill/>
                </a:ln>
                <a:solidFill>
                  <a:schemeClr val="bg1">
                    <a:lumMod val="65000"/>
                  </a:schemeClr>
                </a:solidFill>
                <a:effectLst/>
                <a:uLnTx/>
                <a:uFillTx/>
                <a:cs typeface="+mn-ea"/>
                <a:sym typeface="+mn-lt"/>
              </a:rPr>
              <a:t> </a:t>
            </a:r>
            <a:endParaRPr kumimoji="0" sz="1050" b="0" i="0" u="none" strike="noStrike" kern="0" cap="none" spc="0" normalizeH="0" baseline="0" noProof="0" dirty="0">
              <a:ln>
                <a:noFill/>
              </a:ln>
              <a:solidFill>
                <a:schemeClr val="bg1">
                  <a:lumMod val="65000"/>
                </a:schemeClr>
              </a:solidFill>
              <a:effectLst/>
              <a:uLnTx/>
              <a:uFillTx/>
              <a:cs typeface="+mn-ea"/>
              <a:sym typeface="+mn-lt"/>
            </a:endParaRPr>
          </a:p>
        </p:txBody>
      </p:sp>
      <p:sp>
        <p:nvSpPr>
          <p:cNvPr id="30" name="Synergistically utilize technically sound portals with frictionless chains. Dramatically customize…">
            <a:extLst>
              <a:ext uri="{FF2B5EF4-FFF2-40B4-BE49-F238E27FC236}">
                <a16:creationId xmlns:a16="http://schemas.microsoft.com/office/drawing/2014/main" id="{DC56469A-E4B2-4C26-90CF-FDAAB9B23EC8}"/>
              </a:ext>
            </a:extLst>
          </p:cNvPr>
          <p:cNvSpPr txBox="1"/>
          <p:nvPr/>
        </p:nvSpPr>
        <p:spPr>
          <a:xfrm>
            <a:off x="6682388" y="1446899"/>
            <a:ext cx="2703898" cy="32829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600" kern="0" dirty="0">
                <a:solidFill>
                  <a:schemeClr val="bg1">
                    <a:lumMod val="65000"/>
                  </a:schemeClr>
                </a:solidFill>
                <a:cs typeface="+mn-ea"/>
                <a:sym typeface="+mn-lt"/>
              </a:rPr>
              <a:t>Initialize payment</a:t>
            </a:r>
            <a:endParaRPr lang="en-US" altLang="zh-CN" sz="1600" kern="0" dirty="0">
              <a:solidFill>
                <a:schemeClr val="bg1">
                  <a:lumMod val="65000"/>
                </a:schemeClr>
              </a:solidFill>
              <a:cs typeface="+mn-ea"/>
              <a:sym typeface="+mn-lt"/>
            </a:endParaRPr>
          </a:p>
        </p:txBody>
      </p:sp>
      <p:sp>
        <p:nvSpPr>
          <p:cNvPr id="31" name="Google Shape;75;p15">
            <a:extLst>
              <a:ext uri="{FF2B5EF4-FFF2-40B4-BE49-F238E27FC236}">
                <a16:creationId xmlns:a16="http://schemas.microsoft.com/office/drawing/2014/main" id="{4CD84212-752E-440A-9CFC-450720AE70F8}"/>
              </a:ext>
            </a:extLst>
          </p:cNvPr>
          <p:cNvSpPr txBox="1"/>
          <p:nvPr/>
        </p:nvSpPr>
        <p:spPr>
          <a:xfrm>
            <a:off x="6503816" y="2969629"/>
            <a:ext cx="1051600" cy="6416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3200" b="0" i="0" u="none" strike="noStrike" kern="0" cap="none" spc="0" normalizeH="0" baseline="0" noProof="0" dirty="0">
                <a:ln>
                  <a:noFill/>
                </a:ln>
                <a:solidFill>
                  <a:schemeClr val="bg1">
                    <a:lumMod val="65000"/>
                  </a:schemeClr>
                </a:solidFill>
                <a:effectLst/>
                <a:uLnTx/>
                <a:uFillTx/>
                <a:cs typeface="+mn-ea"/>
                <a:sym typeface="+mn-lt"/>
              </a:rPr>
              <a:t>02</a:t>
            </a:r>
            <a:endParaRPr kumimoji="0" sz="3200" b="0" i="0" u="none" strike="noStrike" kern="0" cap="none" spc="0" normalizeH="0" baseline="0" noProof="0" dirty="0">
              <a:ln>
                <a:noFill/>
              </a:ln>
              <a:solidFill>
                <a:schemeClr val="bg1">
                  <a:lumMod val="65000"/>
                </a:schemeClr>
              </a:solidFill>
              <a:effectLst/>
              <a:uLnTx/>
              <a:uFillTx/>
              <a:cs typeface="+mn-ea"/>
              <a:sym typeface="+mn-lt"/>
            </a:endParaRPr>
          </a:p>
        </p:txBody>
      </p:sp>
      <p:sp>
        <p:nvSpPr>
          <p:cNvPr id="32" name="Google Shape;76;p15">
            <a:extLst>
              <a:ext uri="{FF2B5EF4-FFF2-40B4-BE49-F238E27FC236}">
                <a16:creationId xmlns:a16="http://schemas.microsoft.com/office/drawing/2014/main" id="{40337889-4EB7-4BD0-90A4-43389BC51196}"/>
              </a:ext>
            </a:extLst>
          </p:cNvPr>
          <p:cNvSpPr/>
          <p:nvPr/>
        </p:nvSpPr>
        <p:spPr>
          <a:xfrm>
            <a:off x="7560816" y="2674862"/>
            <a:ext cx="754900" cy="1231433"/>
          </a:xfrm>
          <a:custGeom>
            <a:avLst/>
            <a:gdLst/>
            <a:ahLst/>
            <a:cxnLst/>
            <a:rect l="l" t="t" r="r" b="b"/>
            <a:pathLst>
              <a:path w="22647" h="36943" extrusionOk="0">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rgbClr val="4565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chemeClr val="bg1">
                  <a:lumMod val="65000"/>
                </a:schemeClr>
              </a:solidFill>
              <a:effectLst/>
              <a:uLnTx/>
              <a:uFillTx/>
              <a:cs typeface="+mn-ea"/>
              <a:sym typeface="+mn-lt"/>
            </a:endParaRPr>
          </a:p>
        </p:txBody>
      </p:sp>
      <p:sp>
        <p:nvSpPr>
          <p:cNvPr id="33" name="Google Shape;77;p15">
            <a:extLst>
              <a:ext uri="{FF2B5EF4-FFF2-40B4-BE49-F238E27FC236}">
                <a16:creationId xmlns:a16="http://schemas.microsoft.com/office/drawing/2014/main" id="{19DE77AD-2C7F-495A-930F-D50C6BDCE895}"/>
              </a:ext>
            </a:extLst>
          </p:cNvPr>
          <p:cNvSpPr/>
          <p:nvPr/>
        </p:nvSpPr>
        <p:spPr>
          <a:xfrm>
            <a:off x="7650516" y="3091395"/>
            <a:ext cx="229033" cy="398067"/>
          </a:xfrm>
          <a:custGeom>
            <a:avLst/>
            <a:gdLst/>
            <a:ahLst/>
            <a:cxnLst/>
            <a:rect l="l" t="t" r="r" b="b"/>
            <a:pathLst>
              <a:path w="6871" h="11942" extrusionOk="0">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rgbClr val="4565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chemeClr val="bg1">
                  <a:lumMod val="65000"/>
                </a:schemeClr>
              </a:solidFill>
              <a:effectLst/>
              <a:uLnTx/>
              <a:uFillTx/>
              <a:cs typeface="+mn-ea"/>
              <a:sym typeface="+mn-lt"/>
            </a:endParaRPr>
          </a:p>
        </p:txBody>
      </p:sp>
      <p:sp>
        <p:nvSpPr>
          <p:cNvPr id="34" name="Google Shape;78;p15">
            <a:extLst>
              <a:ext uri="{FF2B5EF4-FFF2-40B4-BE49-F238E27FC236}">
                <a16:creationId xmlns:a16="http://schemas.microsoft.com/office/drawing/2014/main" id="{8C5D84A8-ADC9-4E61-8E2E-74C649DC8220}"/>
              </a:ext>
            </a:extLst>
          </p:cNvPr>
          <p:cNvSpPr/>
          <p:nvPr/>
        </p:nvSpPr>
        <p:spPr>
          <a:xfrm>
            <a:off x="7845783" y="2788162"/>
            <a:ext cx="3804066" cy="1004533"/>
          </a:xfrm>
          <a:custGeom>
            <a:avLst/>
            <a:gdLst/>
            <a:ahLst/>
            <a:cxnLst/>
            <a:rect l="l" t="t" r="r" b="b"/>
            <a:pathLst>
              <a:path w="114122" h="30136" extrusionOk="0">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rgbClr val="F4F7FF"/>
          </a:solidFill>
          <a:ln>
            <a:noFill/>
          </a:ln>
        </p:spPr>
        <p:txBody>
          <a:bodyPr spcFirstLastPara="1" wrap="square" lIns="731500" tIns="121900" rIns="7315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100"/>
              <a:buFontTx/>
              <a:buNone/>
              <a:tabLst/>
              <a:defRPr/>
            </a:pPr>
            <a:r>
              <a:rPr kumimoji="0" lang="en" sz="1050" b="0" i="0" u="none" strike="noStrike" kern="0" cap="none" spc="0" normalizeH="0" baseline="0" noProof="0" dirty="0">
                <a:ln>
                  <a:noFill/>
                </a:ln>
                <a:solidFill>
                  <a:schemeClr val="bg1">
                    <a:lumMod val="65000"/>
                  </a:schemeClr>
                </a:solidFill>
                <a:effectLst/>
                <a:uLnTx/>
                <a:uFillTx/>
                <a:cs typeface="+mn-ea"/>
                <a:sym typeface="+mn-lt"/>
              </a:rPr>
              <a:t> </a:t>
            </a:r>
            <a:endParaRPr kumimoji="0" sz="1050" b="0" i="0" u="none" strike="noStrike" kern="0" cap="none" spc="0" normalizeH="0" baseline="0" noProof="0" dirty="0">
              <a:ln>
                <a:noFill/>
              </a:ln>
              <a:solidFill>
                <a:schemeClr val="bg1">
                  <a:lumMod val="65000"/>
                </a:schemeClr>
              </a:solidFill>
              <a:effectLst/>
              <a:uLnTx/>
              <a:uFillTx/>
              <a:cs typeface="+mn-ea"/>
              <a:sym typeface="+mn-lt"/>
            </a:endParaRPr>
          </a:p>
        </p:txBody>
      </p:sp>
      <p:sp>
        <p:nvSpPr>
          <p:cNvPr id="35" name="Synergistically utilize technically sound portals with frictionless chains. Dramatically customize…">
            <a:extLst>
              <a:ext uri="{FF2B5EF4-FFF2-40B4-BE49-F238E27FC236}">
                <a16:creationId xmlns:a16="http://schemas.microsoft.com/office/drawing/2014/main" id="{E84CA8CB-45D4-48D1-AD90-9C1DF60FE175}"/>
              </a:ext>
            </a:extLst>
          </p:cNvPr>
          <p:cNvSpPr txBox="1"/>
          <p:nvPr/>
        </p:nvSpPr>
        <p:spPr>
          <a:xfrm>
            <a:off x="8600683" y="3091395"/>
            <a:ext cx="2703898" cy="32829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600" kern="0" dirty="0">
                <a:solidFill>
                  <a:schemeClr val="bg1">
                    <a:lumMod val="65000"/>
                  </a:schemeClr>
                </a:solidFill>
                <a:cs typeface="+mn-ea"/>
                <a:sym typeface="+mn-lt"/>
              </a:rPr>
              <a:t>Get your Unique Bar Code</a:t>
            </a:r>
            <a:endParaRPr lang="en-US" altLang="zh-CN" sz="1600" kern="0" dirty="0">
              <a:solidFill>
                <a:schemeClr val="bg1">
                  <a:lumMod val="65000"/>
                </a:schemeClr>
              </a:solidFill>
              <a:cs typeface="+mn-ea"/>
              <a:sym typeface="+mn-lt"/>
            </a:endParaRPr>
          </a:p>
        </p:txBody>
      </p:sp>
      <p:sp>
        <p:nvSpPr>
          <p:cNvPr id="36" name="Google Shape;75;p15">
            <a:extLst>
              <a:ext uri="{FF2B5EF4-FFF2-40B4-BE49-F238E27FC236}">
                <a16:creationId xmlns:a16="http://schemas.microsoft.com/office/drawing/2014/main" id="{A4203D5F-1089-485F-9A30-8076A2B5025B}"/>
              </a:ext>
            </a:extLst>
          </p:cNvPr>
          <p:cNvSpPr txBox="1"/>
          <p:nvPr/>
        </p:nvSpPr>
        <p:spPr>
          <a:xfrm>
            <a:off x="4790562" y="4605959"/>
            <a:ext cx="1051600" cy="6416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kumimoji="0" lang="en-US" altLang="zh-CN" sz="3200" b="0" i="0" u="none" strike="noStrike" kern="0" cap="none" spc="0" normalizeH="0" baseline="0" noProof="0" dirty="0">
                <a:ln>
                  <a:noFill/>
                </a:ln>
                <a:solidFill>
                  <a:schemeClr val="bg1">
                    <a:lumMod val="65000"/>
                  </a:schemeClr>
                </a:solidFill>
                <a:effectLst/>
                <a:uLnTx/>
                <a:uFillTx/>
                <a:cs typeface="+mn-ea"/>
                <a:sym typeface="+mn-lt"/>
              </a:rPr>
              <a:t>03</a:t>
            </a:r>
            <a:endParaRPr kumimoji="0" sz="3200" b="0" i="0" u="none" strike="noStrike" kern="0" cap="none" spc="0" normalizeH="0" baseline="0" noProof="0" dirty="0">
              <a:ln>
                <a:noFill/>
              </a:ln>
              <a:solidFill>
                <a:schemeClr val="bg1">
                  <a:lumMod val="65000"/>
                </a:schemeClr>
              </a:solidFill>
              <a:effectLst/>
              <a:uLnTx/>
              <a:uFillTx/>
              <a:cs typeface="+mn-ea"/>
              <a:sym typeface="+mn-lt"/>
            </a:endParaRPr>
          </a:p>
        </p:txBody>
      </p:sp>
      <p:sp>
        <p:nvSpPr>
          <p:cNvPr id="37" name="Google Shape;76;p15">
            <a:extLst>
              <a:ext uri="{FF2B5EF4-FFF2-40B4-BE49-F238E27FC236}">
                <a16:creationId xmlns:a16="http://schemas.microsoft.com/office/drawing/2014/main" id="{F667AF23-7A74-4BA3-97AE-27F86B6B10CF}"/>
              </a:ext>
            </a:extLst>
          </p:cNvPr>
          <p:cNvSpPr/>
          <p:nvPr/>
        </p:nvSpPr>
        <p:spPr>
          <a:xfrm>
            <a:off x="5847562" y="4311192"/>
            <a:ext cx="754900" cy="1231433"/>
          </a:xfrm>
          <a:custGeom>
            <a:avLst/>
            <a:gdLst/>
            <a:ahLst/>
            <a:cxnLst/>
            <a:rect l="l" t="t" r="r" b="b"/>
            <a:pathLst>
              <a:path w="22647" h="36943" extrusionOk="0">
                <a:moveTo>
                  <a:pt x="3869" y="0"/>
                </a:moveTo>
                <a:cubicBezTo>
                  <a:pt x="3069" y="0"/>
                  <a:pt x="2269" y="304"/>
                  <a:pt x="1655" y="911"/>
                </a:cubicBezTo>
                <a:lnTo>
                  <a:pt x="1" y="2566"/>
                </a:lnTo>
                <a:lnTo>
                  <a:pt x="13693" y="16258"/>
                </a:lnTo>
                <a:cubicBezTo>
                  <a:pt x="14919" y="17484"/>
                  <a:pt x="14919" y="19461"/>
                  <a:pt x="13693" y="20675"/>
                </a:cubicBezTo>
                <a:lnTo>
                  <a:pt x="1" y="34379"/>
                </a:lnTo>
                <a:lnTo>
                  <a:pt x="1655" y="36022"/>
                </a:lnTo>
                <a:cubicBezTo>
                  <a:pt x="2269" y="36636"/>
                  <a:pt x="3069" y="36942"/>
                  <a:pt x="3869" y="36942"/>
                </a:cubicBezTo>
                <a:cubicBezTo>
                  <a:pt x="4668" y="36942"/>
                  <a:pt x="5465" y="36636"/>
                  <a:pt x="6073" y="36022"/>
                </a:cubicBezTo>
                <a:lnTo>
                  <a:pt x="21420" y="20675"/>
                </a:lnTo>
                <a:cubicBezTo>
                  <a:pt x="22646" y="19461"/>
                  <a:pt x="22646" y="17484"/>
                  <a:pt x="21420" y="16258"/>
                </a:cubicBezTo>
                <a:lnTo>
                  <a:pt x="6073" y="911"/>
                </a:lnTo>
                <a:cubicBezTo>
                  <a:pt x="5465" y="304"/>
                  <a:pt x="4668" y="0"/>
                  <a:pt x="3869" y="0"/>
                </a:cubicBezTo>
                <a:close/>
              </a:path>
            </a:pathLst>
          </a:custGeom>
          <a:solidFill>
            <a:srgbClr val="4565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chemeClr val="bg1">
                  <a:lumMod val="65000"/>
                </a:schemeClr>
              </a:solidFill>
              <a:effectLst/>
              <a:uLnTx/>
              <a:uFillTx/>
              <a:cs typeface="+mn-ea"/>
              <a:sym typeface="+mn-lt"/>
            </a:endParaRPr>
          </a:p>
        </p:txBody>
      </p:sp>
      <p:sp>
        <p:nvSpPr>
          <p:cNvPr id="38" name="Google Shape;77;p15">
            <a:extLst>
              <a:ext uri="{FF2B5EF4-FFF2-40B4-BE49-F238E27FC236}">
                <a16:creationId xmlns:a16="http://schemas.microsoft.com/office/drawing/2014/main" id="{951B29C7-08BA-47D9-962F-2E85BD8A75D0}"/>
              </a:ext>
            </a:extLst>
          </p:cNvPr>
          <p:cNvSpPr/>
          <p:nvPr/>
        </p:nvSpPr>
        <p:spPr>
          <a:xfrm>
            <a:off x="5937262" y="4727725"/>
            <a:ext cx="229033" cy="398067"/>
          </a:xfrm>
          <a:custGeom>
            <a:avLst/>
            <a:gdLst/>
            <a:ahLst/>
            <a:cxnLst/>
            <a:rect l="l" t="t" r="r" b="b"/>
            <a:pathLst>
              <a:path w="6871" h="11942" extrusionOk="0">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rgbClr val="4565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chemeClr val="bg1">
                  <a:lumMod val="65000"/>
                </a:schemeClr>
              </a:solidFill>
              <a:effectLst/>
              <a:uLnTx/>
              <a:uFillTx/>
              <a:cs typeface="+mn-ea"/>
              <a:sym typeface="+mn-lt"/>
            </a:endParaRPr>
          </a:p>
        </p:txBody>
      </p:sp>
      <p:sp>
        <p:nvSpPr>
          <p:cNvPr id="39" name="Google Shape;78;p15">
            <a:extLst>
              <a:ext uri="{FF2B5EF4-FFF2-40B4-BE49-F238E27FC236}">
                <a16:creationId xmlns:a16="http://schemas.microsoft.com/office/drawing/2014/main" id="{B2A15BF6-9B17-40B0-A4D9-CDECDF537025}"/>
              </a:ext>
            </a:extLst>
          </p:cNvPr>
          <p:cNvSpPr/>
          <p:nvPr/>
        </p:nvSpPr>
        <p:spPr>
          <a:xfrm>
            <a:off x="6132529" y="4424492"/>
            <a:ext cx="3804066" cy="1004533"/>
          </a:xfrm>
          <a:custGeom>
            <a:avLst/>
            <a:gdLst/>
            <a:ahLst/>
            <a:cxnLst/>
            <a:rect l="l" t="t" r="r" b="b"/>
            <a:pathLst>
              <a:path w="114122" h="30136" extrusionOk="0">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rgbClr val="F4F7FF"/>
          </a:solidFill>
          <a:ln>
            <a:noFill/>
          </a:ln>
        </p:spPr>
        <p:txBody>
          <a:bodyPr spcFirstLastPara="1" wrap="square" lIns="731500" tIns="121900" rIns="7315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100"/>
              <a:buFontTx/>
              <a:buNone/>
              <a:tabLst/>
              <a:defRPr/>
            </a:pPr>
            <a:r>
              <a:rPr kumimoji="0" lang="en" sz="1050" b="0" i="0" u="none" strike="noStrike" kern="0" cap="none" spc="0" normalizeH="0" baseline="0" noProof="0" dirty="0">
                <a:ln>
                  <a:noFill/>
                </a:ln>
                <a:solidFill>
                  <a:schemeClr val="bg1">
                    <a:lumMod val="65000"/>
                  </a:schemeClr>
                </a:solidFill>
                <a:effectLst/>
                <a:uLnTx/>
                <a:uFillTx/>
                <a:cs typeface="+mn-ea"/>
                <a:sym typeface="+mn-lt"/>
              </a:rPr>
              <a:t> </a:t>
            </a:r>
            <a:endParaRPr kumimoji="0" sz="1050" b="0" i="0" u="none" strike="noStrike" kern="0" cap="none" spc="0" normalizeH="0" baseline="0" noProof="0" dirty="0">
              <a:ln>
                <a:noFill/>
              </a:ln>
              <a:solidFill>
                <a:schemeClr val="bg1">
                  <a:lumMod val="65000"/>
                </a:schemeClr>
              </a:solidFill>
              <a:effectLst/>
              <a:uLnTx/>
              <a:uFillTx/>
              <a:cs typeface="+mn-ea"/>
              <a:sym typeface="+mn-lt"/>
            </a:endParaRPr>
          </a:p>
        </p:txBody>
      </p:sp>
      <p:sp>
        <p:nvSpPr>
          <p:cNvPr id="40" name="Synergistically utilize technically sound portals with frictionless chains. Dramatically customize…">
            <a:extLst>
              <a:ext uri="{FF2B5EF4-FFF2-40B4-BE49-F238E27FC236}">
                <a16:creationId xmlns:a16="http://schemas.microsoft.com/office/drawing/2014/main" id="{F3747A16-20D9-4C00-9740-B40D5A035782}"/>
              </a:ext>
            </a:extLst>
          </p:cNvPr>
          <p:cNvSpPr txBox="1"/>
          <p:nvPr/>
        </p:nvSpPr>
        <p:spPr>
          <a:xfrm>
            <a:off x="6692162" y="4576749"/>
            <a:ext cx="3021627" cy="69762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600" kern="0" dirty="0">
                <a:solidFill>
                  <a:schemeClr val="bg1">
                    <a:lumMod val="65000"/>
                  </a:schemeClr>
                </a:solidFill>
                <a:cs typeface="+mn-ea"/>
                <a:sym typeface="+mn-lt"/>
              </a:rPr>
              <a:t>Type your 8–12-digit security pin using our authenticator app</a:t>
            </a:r>
            <a:endParaRPr lang="en-US" altLang="zh-CN" sz="1600" kern="0" dirty="0">
              <a:solidFill>
                <a:schemeClr val="bg1">
                  <a:lumMod val="65000"/>
                </a:schemeClr>
              </a:solidFill>
              <a:cs typeface="+mn-ea"/>
              <a:sym typeface="+mn-lt"/>
            </a:endParaRPr>
          </a:p>
        </p:txBody>
      </p:sp>
      <p:pic>
        <p:nvPicPr>
          <p:cNvPr id="41" name="图片 40">
            <a:extLst>
              <a:ext uri="{FF2B5EF4-FFF2-40B4-BE49-F238E27FC236}">
                <a16:creationId xmlns:a16="http://schemas.microsoft.com/office/drawing/2014/main" id="{C080E32C-E7A4-4D48-9701-225D8258B7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3668" y="2029506"/>
            <a:ext cx="4556299" cy="4556299"/>
          </a:xfrm>
          <a:prstGeom prst="rect">
            <a:avLst/>
          </a:prstGeom>
        </p:spPr>
      </p:pic>
      <p:grpSp>
        <p:nvGrpSpPr>
          <p:cNvPr id="42" name="组合 41">
            <a:extLst>
              <a:ext uri="{FF2B5EF4-FFF2-40B4-BE49-F238E27FC236}">
                <a16:creationId xmlns:a16="http://schemas.microsoft.com/office/drawing/2014/main" id="{05C4F853-9087-413C-8492-EEBA072A1657}"/>
              </a:ext>
            </a:extLst>
          </p:cNvPr>
          <p:cNvGrpSpPr/>
          <p:nvPr/>
        </p:nvGrpSpPr>
        <p:grpSpPr>
          <a:xfrm>
            <a:off x="1471872" y="660365"/>
            <a:ext cx="3465888" cy="656039"/>
            <a:chOff x="963832" y="1906354"/>
            <a:chExt cx="4126328" cy="781050"/>
          </a:xfrm>
        </p:grpSpPr>
        <p:sp>
          <p:nvSpPr>
            <p:cNvPr id="43" name="Rounded Rectangle 23">
              <a:extLst>
                <a:ext uri="{FF2B5EF4-FFF2-40B4-BE49-F238E27FC236}">
                  <a16:creationId xmlns:a16="http://schemas.microsoft.com/office/drawing/2014/main" id="{5EA00254-6B0F-40AF-9E25-83CD8000ACDC}"/>
                </a:ext>
              </a:extLst>
            </p:cNvPr>
            <p:cNvSpPr/>
            <p:nvPr/>
          </p:nvSpPr>
          <p:spPr>
            <a:xfrm>
              <a:off x="963832" y="1991889"/>
              <a:ext cx="4126328" cy="679673"/>
            </a:xfrm>
            <a:prstGeom prst="roundRect">
              <a:avLst>
                <a:gd name="adj" fmla="val 50000"/>
              </a:avLst>
            </a:prstGeom>
            <a:solidFill>
              <a:srgbClr val="264CD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cs typeface="+mn-ea"/>
                <a:sym typeface="+mn-lt"/>
              </a:endParaRPr>
            </a:p>
          </p:txBody>
        </p:sp>
        <p:sp>
          <p:nvSpPr>
            <p:cNvPr id="44" name="Oval 24">
              <a:extLst>
                <a:ext uri="{FF2B5EF4-FFF2-40B4-BE49-F238E27FC236}">
                  <a16:creationId xmlns:a16="http://schemas.microsoft.com/office/drawing/2014/main" id="{25B3F86D-5815-403D-9E69-75B9B0AE9C98}"/>
                </a:ext>
              </a:extLst>
            </p:cNvPr>
            <p:cNvSpPr/>
            <p:nvPr/>
          </p:nvSpPr>
          <p:spPr>
            <a:xfrm>
              <a:off x="972245" y="1906354"/>
              <a:ext cx="781050" cy="781050"/>
            </a:xfrm>
            <a:prstGeom prst="ellipse">
              <a:avLst/>
            </a:prstGeom>
            <a:solidFill>
              <a:srgbClr val="FFFFFF"/>
            </a:solidFill>
            <a:ln w="12700" cap="flat" cmpd="sng" algn="ctr">
              <a:noFill/>
              <a:prstDash val="solid"/>
              <a:miter lim="800000"/>
            </a:ln>
            <a:effectLst>
              <a:outerShdw blurRad="7493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cs typeface="+mn-ea"/>
                <a:sym typeface="+mn-lt"/>
              </a:endParaRPr>
            </a:p>
          </p:txBody>
        </p:sp>
        <p:sp>
          <p:nvSpPr>
            <p:cNvPr id="45" name="文本框 44">
              <a:extLst>
                <a:ext uri="{FF2B5EF4-FFF2-40B4-BE49-F238E27FC236}">
                  <a16:creationId xmlns:a16="http://schemas.microsoft.com/office/drawing/2014/main" id="{CD8A568B-637D-481D-8A15-DF9DAAAFFDD7}"/>
                </a:ext>
              </a:extLst>
            </p:cNvPr>
            <p:cNvSpPr txBox="1"/>
            <p:nvPr/>
          </p:nvSpPr>
          <p:spPr>
            <a:xfrm>
              <a:off x="1823588" y="2120554"/>
              <a:ext cx="3013058" cy="476353"/>
            </a:xfrm>
            <a:prstGeom prst="rect">
              <a:avLst/>
            </a:prstGeom>
            <a:noFill/>
          </p:spPr>
          <p:txBody>
            <a:bodyPr wrap="square" rtlCol="0">
              <a:spAutoFit/>
            </a:bodyPr>
            <a:lstStyle/>
            <a:p>
              <a:pPr algn="dist"/>
              <a:r>
                <a:rPr lang="en-US" altLang="zh-CN" sz="2000" dirty="0">
                  <a:solidFill>
                    <a:schemeClr val="bg1"/>
                  </a:solidFill>
                  <a:cs typeface="+mn-ea"/>
                  <a:sym typeface="+mn-lt"/>
                </a:rPr>
                <a:t>Short Description</a:t>
              </a:r>
              <a:endParaRPr lang="zh-CN" altLang="en-US" sz="2000" dirty="0">
                <a:solidFill>
                  <a:schemeClr val="bg1"/>
                </a:solidFill>
                <a:cs typeface="+mn-ea"/>
                <a:sym typeface="+mn-lt"/>
              </a:endParaRPr>
            </a:p>
          </p:txBody>
        </p:sp>
      </p:grpSp>
      <p:grpSp>
        <p:nvGrpSpPr>
          <p:cNvPr id="48" name="Graphic 4">
            <a:extLst>
              <a:ext uri="{FF2B5EF4-FFF2-40B4-BE49-F238E27FC236}">
                <a16:creationId xmlns:a16="http://schemas.microsoft.com/office/drawing/2014/main" id="{C3CA368B-8E66-45A4-96C2-F81B5FF06BE4}"/>
              </a:ext>
            </a:extLst>
          </p:cNvPr>
          <p:cNvGrpSpPr/>
          <p:nvPr/>
        </p:nvGrpSpPr>
        <p:grpSpPr>
          <a:xfrm>
            <a:off x="1466044" y="718903"/>
            <a:ext cx="656040" cy="521487"/>
            <a:chOff x="5651500" y="2863849"/>
            <a:chExt cx="887355" cy="1114011"/>
          </a:xfrm>
          <a:solidFill>
            <a:schemeClr val="tx1"/>
          </a:solidFill>
        </p:grpSpPr>
        <p:sp>
          <p:nvSpPr>
            <p:cNvPr id="51" name="Freeform 151">
              <a:extLst>
                <a:ext uri="{FF2B5EF4-FFF2-40B4-BE49-F238E27FC236}">
                  <a16:creationId xmlns:a16="http://schemas.microsoft.com/office/drawing/2014/main" id="{BFA8DE63-8ED4-4BDB-8F52-5E8AD99AC688}"/>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52" name="Freeform 152">
              <a:extLst>
                <a:ext uri="{FF2B5EF4-FFF2-40B4-BE49-F238E27FC236}">
                  <a16:creationId xmlns:a16="http://schemas.microsoft.com/office/drawing/2014/main" id="{E19A2C70-5CD2-4E2F-816E-1E13516EB68C}"/>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53" name="Freeform 153">
              <a:extLst>
                <a:ext uri="{FF2B5EF4-FFF2-40B4-BE49-F238E27FC236}">
                  <a16:creationId xmlns:a16="http://schemas.microsoft.com/office/drawing/2014/main" id="{886C2822-4ACE-43BA-A3E5-D00E00571C0E}"/>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54" name="Freeform 154">
              <a:extLst>
                <a:ext uri="{FF2B5EF4-FFF2-40B4-BE49-F238E27FC236}">
                  <a16:creationId xmlns:a16="http://schemas.microsoft.com/office/drawing/2014/main" id="{15006FE8-0688-4056-85FE-08EEE282CCE6}"/>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55" name="Freeform 155">
              <a:extLst>
                <a:ext uri="{FF2B5EF4-FFF2-40B4-BE49-F238E27FC236}">
                  <a16:creationId xmlns:a16="http://schemas.microsoft.com/office/drawing/2014/main" id="{3C85DDD8-5F53-417A-8A29-7039E7AB3874}"/>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56" name="Freeform 156">
              <a:extLst>
                <a:ext uri="{FF2B5EF4-FFF2-40B4-BE49-F238E27FC236}">
                  <a16:creationId xmlns:a16="http://schemas.microsoft.com/office/drawing/2014/main" id="{D4CC81BC-421A-40FC-8C56-8C8F97607A53}"/>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57" name="Freeform 157">
              <a:extLst>
                <a:ext uri="{FF2B5EF4-FFF2-40B4-BE49-F238E27FC236}">
                  <a16:creationId xmlns:a16="http://schemas.microsoft.com/office/drawing/2014/main" id="{08E65B8C-DD1A-44F3-BB9E-A05E7C22DA5E}"/>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58" name="Freeform 158">
              <a:extLst>
                <a:ext uri="{FF2B5EF4-FFF2-40B4-BE49-F238E27FC236}">
                  <a16:creationId xmlns:a16="http://schemas.microsoft.com/office/drawing/2014/main" id="{34F2E929-72EA-4EE5-9551-53A08E7DCBDD}"/>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59" name="Freeform 159">
              <a:extLst>
                <a:ext uri="{FF2B5EF4-FFF2-40B4-BE49-F238E27FC236}">
                  <a16:creationId xmlns:a16="http://schemas.microsoft.com/office/drawing/2014/main" id="{C71B1656-9040-4B03-91C5-B404106D0D19}"/>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60" name="Freeform 160">
              <a:extLst>
                <a:ext uri="{FF2B5EF4-FFF2-40B4-BE49-F238E27FC236}">
                  <a16:creationId xmlns:a16="http://schemas.microsoft.com/office/drawing/2014/main" id="{A897B5ED-289A-4F71-B7CD-CA78C999845F}"/>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61" name="Freeform 161">
              <a:extLst>
                <a:ext uri="{FF2B5EF4-FFF2-40B4-BE49-F238E27FC236}">
                  <a16:creationId xmlns:a16="http://schemas.microsoft.com/office/drawing/2014/main" id="{1188DFF8-8092-4219-99CC-869C79D7DE29}"/>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62" name="Freeform 162">
              <a:extLst>
                <a:ext uri="{FF2B5EF4-FFF2-40B4-BE49-F238E27FC236}">
                  <a16:creationId xmlns:a16="http://schemas.microsoft.com/office/drawing/2014/main" id="{9EA494CA-5DDB-45BA-8815-A84C95C546D4}"/>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63" name="Freeform 163">
              <a:extLst>
                <a:ext uri="{FF2B5EF4-FFF2-40B4-BE49-F238E27FC236}">
                  <a16:creationId xmlns:a16="http://schemas.microsoft.com/office/drawing/2014/main" id="{53608351-787C-449B-8FEB-CE4BD65714A0}"/>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Tree>
    <p:extLst>
      <p:ext uri="{BB962C8B-B14F-4D97-AF65-F5344CB8AC3E}">
        <p14:creationId xmlns:p14="http://schemas.microsoft.com/office/powerpoint/2010/main" val="4957683"/>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A3C45D-B9E6-4194-BA8B-A116AE8500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ángulo redondeado 14">
            <a:extLst>
              <a:ext uri="{FF2B5EF4-FFF2-40B4-BE49-F238E27FC236}">
                <a16:creationId xmlns:a16="http://schemas.microsoft.com/office/drawing/2014/main" id="{8D6423CB-D42E-4BB9-AB48-334D0CEB2D4C}"/>
              </a:ext>
            </a:extLst>
          </p:cNvPr>
          <p:cNvSpPr/>
          <p:nvPr/>
        </p:nvSpPr>
        <p:spPr>
          <a:xfrm>
            <a:off x="938228" y="1344917"/>
            <a:ext cx="10523889" cy="4168165"/>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5" name="Straight Connector 28">
            <a:extLst>
              <a:ext uri="{FF2B5EF4-FFF2-40B4-BE49-F238E27FC236}">
                <a16:creationId xmlns:a16="http://schemas.microsoft.com/office/drawing/2014/main" id="{F19818A5-D59B-486E-9F74-A7B4C12409C8}"/>
              </a:ext>
            </a:extLst>
          </p:cNvPr>
          <p:cNvCxnSpPr>
            <a:cxnSpLocks/>
          </p:cNvCxnSpPr>
          <p:nvPr/>
        </p:nvCxnSpPr>
        <p:spPr>
          <a:xfrm>
            <a:off x="1990203" y="5783640"/>
            <a:ext cx="919480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46C7AD4E-3318-4AEE-8FA1-AA5DC1145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650" y="509290"/>
            <a:ext cx="5274350" cy="5274350"/>
          </a:xfrm>
          <a:prstGeom prst="rect">
            <a:avLst/>
          </a:prstGeom>
        </p:spPr>
      </p:pic>
      <p:sp>
        <p:nvSpPr>
          <p:cNvPr id="9" name="文本框 8">
            <a:extLst>
              <a:ext uri="{FF2B5EF4-FFF2-40B4-BE49-F238E27FC236}">
                <a16:creationId xmlns:a16="http://schemas.microsoft.com/office/drawing/2014/main" id="{014DDB74-F66E-4CBF-9CE5-DCB60F0B6C97}"/>
              </a:ext>
            </a:extLst>
          </p:cNvPr>
          <p:cNvSpPr txBox="1"/>
          <p:nvPr/>
        </p:nvSpPr>
        <p:spPr>
          <a:xfrm>
            <a:off x="6136217" y="2644707"/>
            <a:ext cx="4597400" cy="646331"/>
          </a:xfrm>
          <a:prstGeom prst="rect">
            <a:avLst/>
          </a:prstGeom>
          <a:noFill/>
        </p:spPr>
        <p:txBody>
          <a:bodyPr wrap="square" rtlCol="0">
            <a:spAutoFit/>
          </a:bodyPr>
          <a:lstStyle/>
          <a:p>
            <a:pPr algn="ctr"/>
            <a:r>
              <a:rPr lang="en-US" altLang="zh-CN" sz="3600" dirty="0">
                <a:solidFill>
                  <a:srgbClr val="264CDF"/>
                </a:solidFill>
                <a:cs typeface="+mn-ea"/>
                <a:sym typeface="+mn-lt"/>
              </a:rPr>
              <a:t>Secure 360</a:t>
            </a:r>
            <a:endParaRPr lang="zh-CN" altLang="en-US" sz="3600" dirty="0">
              <a:solidFill>
                <a:srgbClr val="264CDF"/>
              </a:solidFill>
              <a:cs typeface="+mn-ea"/>
              <a:sym typeface="+mn-lt"/>
            </a:endParaRPr>
          </a:p>
        </p:txBody>
      </p:sp>
      <p:sp>
        <p:nvSpPr>
          <p:cNvPr id="11" name="Rounded Rectangle 23">
            <a:extLst>
              <a:ext uri="{FF2B5EF4-FFF2-40B4-BE49-F238E27FC236}">
                <a16:creationId xmlns:a16="http://schemas.microsoft.com/office/drawing/2014/main" id="{B04E094B-CD03-4786-B00C-40D0472AB4D4}"/>
              </a:ext>
            </a:extLst>
          </p:cNvPr>
          <p:cNvSpPr/>
          <p:nvPr/>
        </p:nvSpPr>
        <p:spPr>
          <a:xfrm>
            <a:off x="7029616" y="3217003"/>
            <a:ext cx="2760219" cy="464986"/>
          </a:xfrm>
          <a:prstGeom prst="roundRect">
            <a:avLst>
              <a:gd name="adj" fmla="val 50000"/>
            </a:avLst>
          </a:prstGeom>
          <a:solidFill>
            <a:srgbClr val="B3C9FE"/>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2" name="文本框 11">
            <a:extLst>
              <a:ext uri="{FF2B5EF4-FFF2-40B4-BE49-F238E27FC236}">
                <a16:creationId xmlns:a16="http://schemas.microsoft.com/office/drawing/2014/main" id="{CFAA9FA3-BA20-4747-8B21-2B0FAEA53520}"/>
              </a:ext>
            </a:extLst>
          </p:cNvPr>
          <p:cNvSpPr txBox="1"/>
          <p:nvPr/>
        </p:nvSpPr>
        <p:spPr>
          <a:xfrm>
            <a:off x="7784725" y="3249877"/>
            <a:ext cx="1220498" cy="338554"/>
          </a:xfrm>
          <a:prstGeom prst="rect">
            <a:avLst/>
          </a:prstGeom>
          <a:noFill/>
        </p:spPr>
        <p:txBody>
          <a:bodyPr wrap="square" rtlCol="0">
            <a:spAutoFit/>
          </a:bodyPr>
          <a:lstStyle/>
          <a:p>
            <a:pPr algn="dist"/>
            <a:r>
              <a:rPr lang="en-US" altLang="zh-CN" sz="1600" dirty="0">
                <a:solidFill>
                  <a:schemeClr val="bg1"/>
                </a:solidFill>
                <a:cs typeface="+mn-ea"/>
                <a:sym typeface="+mn-lt"/>
              </a:rPr>
              <a:t>Prototype</a:t>
            </a:r>
            <a:endParaRPr lang="zh-CN" altLang="en-US" dirty="0">
              <a:solidFill>
                <a:schemeClr val="bg1"/>
              </a:solidFill>
              <a:cs typeface="+mn-ea"/>
              <a:sym typeface="+mn-lt"/>
            </a:endParaRPr>
          </a:p>
        </p:txBody>
      </p:sp>
      <p:sp>
        <p:nvSpPr>
          <p:cNvPr id="13" name="Oval 50">
            <a:extLst>
              <a:ext uri="{FF2B5EF4-FFF2-40B4-BE49-F238E27FC236}">
                <a16:creationId xmlns:a16="http://schemas.microsoft.com/office/drawing/2014/main" id="{958F5ED1-534C-4B6C-A0D3-EABD38EB6FD4}"/>
              </a:ext>
            </a:extLst>
          </p:cNvPr>
          <p:cNvSpPr/>
          <p:nvPr/>
        </p:nvSpPr>
        <p:spPr>
          <a:xfrm>
            <a:off x="6643590" y="3419154"/>
            <a:ext cx="93860" cy="93860"/>
          </a:xfrm>
          <a:prstGeom prst="ellipse">
            <a:avLst/>
          </a:prstGeom>
          <a:solidFill>
            <a:srgbClr val="264CDF"/>
          </a:solidFill>
          <a:ln w="165100" cap="flat" cmpd="sng" algn="ctr">
            <a:solidFill>
              <a:srgbClr val="264C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4" name="Oval 50">
            <a:extLst>
              <a:ext uri="{FF2B5EF4-FFF2-40B4-BE49-F238E27FC236}">
                <a16:creationId xmlns:a16="http://schemas.microsoft.com/office/drawing/2014/main" id="{CAA33969-F91B-4E34-A067-782D8C750D4E}"/>
              </a:ext>
            </a:extLst>
          </p:cNvPr>
          <p:cNvSpPr/>
          <p:nvPr/>
        </p:nvSpPr>
        <p:spPr>
          <a:xfrm>
            <a:off x="10020474" y="3419154"/>
            <a:ext cx="93860" cy="93860"/>
          </a:xfrm>
          <a:prstGeom prst="ellipse">
            <a:avLst/>
          </a:prstGeom>
          <a:solidFill>
            <a:srgbClr val="264CDF"/>
          </a:solidFill>
          <a:ln w="165100" cap="flat" cmpd="sng" algn="ctr">
            <a:solidFill>
              <a:srgbClr val="264CD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mn-ea"/>
              <a:sym typeface="+mn-lt"/>
            </a:endParaRPr>
          </a:p>
        </p:txBody>
      </p:sp>
      <p:sp>
        <p:nvSpPr>
          <p:cNvPr id="16" name="Freeform 11">
            <a:extLst>
              <a:ext uri="{FF2B5EF4-FFF2-40B4-BE49-F238E27FC236}">
                <a16:creationId xmlns:a16="http://schemas.microsoft.com/office/drawing/2014/main" id="{6690CD9D-4475-4884-9623-459235BEB674}"/>
              </a:ext>
            </a:extLst>
          </p:cNvPr>
          <p:cNvSpPr>
            <a:spLocks noEditPoints="1"/>
          </p:cNvSpPr>
          <p:nvPr/>
        </p:nvSpPr>
        <p:spPr bwMode="auto">
          <a:xfrm>
            <a:off x="3572136" y="6031053"/>
            <a:ext cx="1194997" cy="123989"/>
          </a:xfrm>
          <a:custGeom>
            <a:avLst/>
            <a:gdLst>
              <a:gd name="T0" fmla="*/ 496 w 559"/>
              <a:gd name="T1" fmla="*/ 57 h 58"/>
              <a:gd name="T2" fmla="*/ 472 w 559"/>
              <a:gd name="T3" fmla="*/ 48 h 58"/>
              <a:gd name="T4" fmla="*/ 448 w 559"/>
              <a:gd name="T5" fmla="*/ 40 h 58"/>
              <a:gd name="T6" fmla="*/ 432 w 559"/>
              <a:gd name="T7" fmla="*/ 46 h 58"/>
              <a:gd name="T8" fmla="*/ 413 w 559"/>
              <a:gd name="T9" fmla="*/ 55 h 58"/>
              <a:gd name="T10" fmla="*/ 392 w 559"/>
              <a:gd name="T11" fmla="*/ 58 h 58"/>
              <a:gd name="T12" fmla="*/ 365 w 559"/>
              <a:gd name="T13" fmla="*/ 51 h 58"/>
              <a:gd name="T14" fmla="*/ 346 w 559"/>
              <a:gd name="T15" fmla="*/ 42 h 58"/>
              <a:gd name="T16" fmla="*/ 335 w 559"/>
              <a:gd name="T17" fmla="*/ 40 h 58"/>
              <a:gd name="T18" fmla="*/ 318 w 559"/>
              <a:gd name="T19" fmla="*/ 47 h 58"/>
              <a:gd name="T20" fmla="*/ 301 w 559"/>
              <a:gd name="T21" fmla="*/ 55 h 58"/>
              <a:gd name="T22" fmla="*/ 280 w 559"/>
              <a:gd name="T23" fmla="*/ 58 h 58"/>
              <a:gd name="T24" fmla="*/ 253 w 559"/>
              <a:gd name="T25" fmla="*/ 51 h 58"/>
              <a:gd name="T26" fmla="*/ 234 w 559"/>
              <a:gd name="T27" fmla="*/ 42 h 58"/>
              <a:gd name="T28" fmla="*/ 224 w 559"/>
              <a:gd name="T29" fmla="*/ 40 h 58"/>
              <a:gd name="T30" fmla="*/ 206 w 559"/>
              <a:gd name="T31" fmla="*/ 47 h 58"/>
              <a:gd name="T32" fmla="*/ 188 w 559"/>
              <a:gd name="T33" fmla="*/ 55 h 58"/>
              <a:gd name="T34" fmla="*/ 168 w 559"/>
              <a:gd name="T35" fmla="*/ 58 h 58"/>
              <a:gd name="T36" fmla="*/ 140 w 559"/>
              <a:gd name="T37" fmla="*/ 51 h 58"/>
              <a:gd name="T38" fmla="*/ 121 w 559"/>
              <a:gd name="T39" fmla="*/ 42 h 58"/>
              <a:gd name="T40" fmla="*/ 111 w 559"/>
              <a:gd name="T41" fmla="*/ 40 h 58"/>
              <a:gd name="T42" fmla="*/ 94 w 559"/>
              <a:gd name="T43" fmla="*/ 47 h 58"/>
              <a:gd name="T44" fmla="*/ 76 w 559"/>
              <a:gd name="T45" fmla="*/ 55 h 58"/>
              <a:gd name="T46" fmla="*/ 56 w 559"/>
              <a:gd name="T47" fmla="*/ 58 h 58"/>
              <a:gd name="T48" fmla="*/ 28 w 559"/>
              <a:gd name="T49" fmla="*/ 51 h 58"/>
              <a:gd name="T50" fmla="*/ 9 w 559"/>
              <a:gd name="T51" fmla="*/ 42 h 58"/>
              <a:gd name="T52" fmla="*/ 0 w 559"/>
              <a:gd name="T53" fmla="*/ 0 h 58"/>
              <a:gd name="T54" fmla="*/ 20 w 559"/>
              <a:gd name="T55" fmla="*/ 3 h 58"/>
              <a:gd name="T56" fmla="*/ 38 w 559"/>
              <a:gd name="T57" fmla="*/ 11 h 58"/>
              <a:gd name="T58" fmla="*/ 56 w 559"/>
              <a:gd name="T59" fmla="*/ 18 h 58"/>
              <a:gd name="T60" fmla="*/ 66 w 559"/>
              <a:gd name="T61" fmla="*/ 16 h 58"/>
              <a:gd name="T62" fmla="*/ 85 w 559"/>
              <a:gd name="T63" fmla="*/ 7 h 58"/>
              <a:gd name="T64" fmla="*/ 111 w 559"/>
              <a:gd name="T65" fmla="*/ 0 h 58"/>
              <a:gd name="T66" fmla="*/ 133 w 559"/>
              <a:gd name="T67" fmla="*/ 3 h 58"/>
              <a:gd name="T68" fmla="*/ 149 w 559"/>
              <a:gd name="T69" fmla="*/ 11 h 58"/>
              <a:gd name="T70" fmla="*/ 168 w 559"/>
              <a:gd name="T71" fmla="*/ 18 h 58"/>
              <a:gd name="T72" fmla="*/ 177 w 559"/>
              <a:gd name="T73" fmla="*/ 16 h 58"/>
              <a:gd name="T74" fmla="*/ 196 w 559"/>
              <a:gd name="T75" fmla="*/ 7 h 58"/>
              <a:gd name="T76" fmla="*/ 224 w 559"/>
              <a:gd name="T77" fmla="*/ 0 h 58"/>
              <a:gd name="T78" fmla="*/ 244 w 559"/>
              <a:gd name="T79" fmla="*/ 3 h 58"/>
              <a:gd name="T80" fmla="*/ 262 w 559"/>
              <a:gd name="T81" fmla="*/ 11 h 58"/>
              <a:gd name="T82" fmla="*/ 280 w 559"/>
              <a:gd name="T83" fmla="*/ 18 h 58"/>
              <a:gd name="T84" fmla="*/ 290 w 559"/>
              <a:gd name="T85" fmla="*/ 16 h 58"/>
              <a:gd name="T86" fmla="*/ 308 w 559"/>
              <a:gd name="T87" fmla="*/ 7 h 58"/>
              <a:gd name="T88" fmla="*/ 335 w 559"/>
              <a:gd name="T89" fmla="*/ 0 h 58"/>
              <a:gd name="T90" fmla="*/ 356 w 559"/>
              <a:gd name="T91" fmla="*/ 3 h 58"/>
              <a:gd name="T92" fmla="*/ 375 w 559"/>
              <a:gd name="T93" fmla="*/ 11 h 58"/>
              <a:gd name="T94" fmla="*/ 392 w 559"/>
              <a:gd name="T95" fmla="*/ 18 h 58"/>
              <a:gd name="T96" fmla="*/ 402 w 559"/>
              <a:gd name="T97" fmla="*/ 16 h 58"/>
              <a:gd name="T98" fmla="*/ 430 w 559"/>
              <a:gd name="T99" fmla="*/ 3 h 58"/>
              <a:gd name="T100" fmla="*/ 448 w 559"/>
              <a:gd name="T101" fmla="*/ 0 h 58"/>
              <a:gd name="T102" fmla="*/ 481 w 559"/>
              <a:gd name="T103" fmla="*/ 8 h 58"/>
              <a:gd name="T104" fmla="*/ 498 w 559"/>
              <a:gd name="T105" fmla="*/ 16 h 58"/>
              <a:gd name="T106" fmla="*/ 513 w 559"/>
              <a:gd name="T107" fmla="*/ 18 h 58"/>
              <a:gd name="T108" fmla="*/ 526 w 559"/>
              <a:gd name="T109" fmla="*/ 13 h 58"/>
              <a:gd name="T110" fmla="*/ 538 w 559"/>
              <a:gd name="T111" fmla="*/ 4 h 58"/>
              <a:gd name="T112" fmla="*/ 559 w 559"/>
              <a:gd name="T113" fmla="*/ 40 h 58"/>
              <a:gd name="T114" fmla="*/ 555 w 559"/>
              <a:gd name="T115" fmla="*/ 40 h 58"/>
              <a:gd name="T116" fmla="*/ 545 w 559"/>
              <a:gd name="T117" fmla="*/ 49 h 58"/>
              <a:gd name="T118" fmla="*/ 529 w 559"/>
              <a:gd name="T119" fmla="*/ 56 h 58"/>
              <a:gd name="T120" fmla="*/ 503 w 559"/>
              <a:gd name="T121" fmla="*/ 58 h 58"/>
              <a:gd name="T122" fmla="*/ 555 w 5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9" h="58">
                <a:moveTo>
                  <a:pt x="503" y="58"/>
                </a:moveTo>
                <a:lnTo>
                  <a:pt x="503" y="58"/>
                </a:lnTo>
                <a:lnTo>
                  <a:pt x="496" y="57"/>
                </a:lnTo>
                <a:lnTo>
                  <a:pt x="488" y="55"/>
                </a:lnTo>
                <a:lnTo>
                  <a:pt x="472" y="48"/>
                </a:lnTo>
                <a:lnTo>
                  <a:pt x="472" y="48"/>
                </a:lnTo>
                <a:lnTo>
                  <a:pt x="460" y="42"/>
                </a:lnTo>
                <a:lnTo>
                  <a:pt x="453" y="41"/>
                </a:lnTo>
                <a:lnTo>
                  <a:pt x="448" y="40"/>
                </a:lnTo>
                <a:lnTo>
                  <a:pt x="448" y="40"/>
                </a:lnTo>
                <a:lnTo>
                  <a:pt x="441" y="42"/>
                </a:lnTo>
                <a:lnTo>
                  <a:pt x="432" y="46"/>
                </a:lnTo>
                <a:lnTo>
                  <a:pt x="432" y="46"/>
                </a:lnTo>
                <a:lnTo>
                  <a:pt x="423" y="50"/>
                </a:lnTo>
                <a:lnTo>
                  <a:pt x="413" y="55"/>
                </a:lnTo>
                <a:lnTo>
                  <a:pt x="403" y="57"/>
                </a:lnTo>
                <a:lnTo>
                  <a:pt x="392" y="58"/>
                </a:lnTo>
                <a:lnTo>
                  <a:pt x="392" y="58"/>
                </a:lnTo>
                <a:lnTo>
                  <a:pt x="382" y="57"/>
                </a:lnTo>
                <a:lnTo>
                  <a:pt x="373" y="55"/>
                </a:lnTo>
                <a:lnTo>
                  <a:pt x="365" y="51"/>
                </a:lnTo>
                <a:lnTo>
                  <a:pt x="357" y="48"/>
                </a:lnTo>
                <a:lnTo>
                  <a:pt x="357" y="48"/>
                </a:lnTo>
                <a:lnTo>
                  <a:pt x="346" y="42"/>
                </a:lnTo>
                <a:lnTo>
                  <a:pt x="341" y="41"/>
                </a:lnTo>
                <a:lnTo>
                  <a:pt x="335" y="40"/>
                </a:lnTo>
                <a:lnTo>
                  <a:pt x="335" y="40"/>
                </a:lnTo>
                <a:lnTo>
                  <a:pt x="332" y="40"/>
                </a:lnTo>
                <a:lnTo>
                  <a:pt x="327" y="42"/>
                </a:lnTo>
                <a:lnTo>
                  <a:pt x="318" y="47"/>
                </a:lnTo>
                <a:lnTo>
                  <a:pt x="318" y="47"/>
                </a:lnTo>
                <a:lnTo>
                  <a:pt x="310" y="50"/>
                </a:lnTo>
                <a:lnTo>
                  <a:pt x="301" y="55"/>
                </a:lnTo>
                <a:lnTo>
                  <a:pt x="291" y="57"/>
                </a:lnTo>
                <a:lnTo>
                  <a:pt x="280" y="58"/>
                </a:lnTo>
                <a:lnTo>
                  <a:pt x="280" y="58"/>
                </a:lnTo>
                <a:lnTo>
                  <a:pt x="271" y="57"/>
                </a:lnTo>
                <a:lnTo>
                  <a:pt x="261" y="55"/>
                </a:lnTo>
                <a:lnTo>
                  <a:pt x="253" y="51"/>
                </a:lnTo>
                <a:lnTo>
                  <a:pt x="245" y="48"/>
                </a:lnTo>
                <a:lnTo>
                  <a:pt x="245" y="48"/>
                </a:lnTo>
                <a:lnTo>
                  <a:pt x="234" y="42"/>
                </a:lnTo>
                <a:lnTo>
                  <a:pt x="228" y="41"/>
                </a:lnTo>
                <a:lnTo>
                  <a:pt x="224" y="40"/>
                </a:lnTo>
                <a:lnTo>
                  <a:pt x="224" y="40"/>
                </a:lnTo>
                <a:lnTo>
                  <a:pt x="220" y="40"/>
                </a:lnTo>
                <a:lnTo>
                  <a:pt x="216" y="42"/>
                </a:lnTo>
                <a:lnTo>
                  <a:pt x="206" y="47"/>
                </a:lnTo>
                <a:lnTo>
                  <a:pt x="206" y="47"/>
                </a:lnTo>
                <a:lnTo>
                  <a:pt x="197" y="51"/>
                </a:lnTo>
                <a:lnTo>
                  <a:pt x="188" y="55"/>
                </a:lnTo>
                <a:lnTo>
                  <a:pt x="178" y="57"/>
                </a:lnTo>
                <a:lnTo>
                  <a:pt x="168" y="58"/>
                </a:lnTo>
                <a:lnTo>
                  <a:pt x="168" y="58"/>
                </a:lnTo>
                <a:lnTo>
                  <a:pt x="158" y="57"/>
                </a:lnTo>
                <a:lnTo>
                  <a:pt x="149" y="55"/>
                </a:lnTo>
                <a:lnTo>
                  <a:pt x="140" y="51"/>
                </a:lnTo>
                <a:lnTo>
                  <a:pt x="133" y="47"/>
                </a:lnTo>
                <a:lnTo>
                  <a:pt x="133" y="47"/>
                </a:lnTo>
                <a:lnTo>
                  <a:pt x="121" y="42"/>
                </a:lnTo>
                <a:lnTo>
                  <a:pt x="116" y="41"/>
                </a:lnTo>
                <a:lnTo>
                  <a:pt x="111" y="40"/>
                </a:lnTo>
                <a:lnTo>
                  <a:pt x="111" y="40"/>
                </a:lnTo>
                <a:lnTo>
                  <a:pt x="108" y="40"/>
                </a:lnTo>
                <a:lnTo>
                  <a:pt x="104" y="42"/>
                </a:lnTo>
                <a:lnTo>
                  <a:pt x="94" y="47"/>
                </a:lnTo>
                <a:lnTo>
                  <a:pt x="94" y="47"/>
                </a:lnTo>
                <a:lnTo>
                  <a:pt x="85" y="51"/>
                </a:lnTo>
                <a:lnTo>
                  <a:pt x="76" y="55"/>
                </a:lnTo>
                <a:lnTo>
                  <a:pt x="67" y="57"/>
                </a:lnTo>
                <a:lnTo>
                  <a:pt x="56" y="58"/>
                </a:lnTo>
                <a:lnTo>
                  <a:pt x="56" y="58"/>
                </a:lnTo>
                <a:lnTo>
                  <a:pt x="46" y="57"/>
                </a:lnTo>
                <a:lnTo>
                  <a:pt x="37" y="55"/>
                </a:lnTo>
                <a:lnTo>
                  <a:pt x="28" y="51"/>
                </a:lnTo>
                <a:lnTo>
                  <a:pt x="20" y="47"/>
                </a:lnTo>
                <a:lnTo>
                  <a:pt x="20" y="47"/>
                </a:lnTo>
                <a:lnTo>
                  <a:pt x="9" y="42"/>
                </a:lnTo>
                <a:lnTo>
                  <a:pt x="4" y="41"/>
                </a:lnTo>
                <a:lnTo>
                  <a:pt x="0" y="40"/>
                </a:lnTo>
                <a:lnTo>
                  <a:pt x="0" y="0"/>
                </a:lnTo>
                <a:lnTo>
                  <a:pt x="0" y="0"/>
                </a:lnTo>
                <a:lnTo>
                  <a:pt x="10" y="1"/>
                </a:lnTo>
                <a:lnTo>
                  <a:pt x="20" y="3"/>
                </a:lnTo>
                <a:lnTo>
                  <a:pt x="29" y="7"/>
                </a:lnTo>
                <a:lnTo>
                  <a:pt x="38" y="11"/>
                </a:lnTo>
                <a:lnTo>
                  <a:pt x="38" y="11"/>
                </a:lnTo>
                <a:lnTo>
                  <a:pt x="48" y="16"/>
                </a:lnTo>
                <a:lnTo>
                  <a:pt x="52" y="18"/>
                </a:lnTo>
                <a:lnTo>
                  <a:pt x="56" y="18"/>
                </a:lnTo>
                <a:lnTo>
                  <a:pt x="56" y="18"/>
                </a:lnTo>
                <a:lnTo>
                  <a:pt x="60" y="17"/>
                </a:lnTo>
                <a:lnTo>
                  <a:pt x="66" y="16"/>
                </a:lnTo>
                <a:lnTo>
                  <a:pt x="76" y="11"/>
                </a:lnTo>
                <a:lnTo>
                  <a:pt x="76" y="11"/>
                </a:lnTo>
                <a:lnTo>
                  <a:pt x="85" y="7"/>
                </a:lnTo>
                <a:lnTo>
                  <a:pt x="92" y="3"/>
                </a:lnTo>
                <a:lnTo>
                  <a:pt x="102" y="1"/>
                </a:lnTo>
                <a:lnTo>
                  <a:pt x="111" y="0"/>
                </a:lnTo>
                <a:lnTo>
                  <a:pt x="111" y="0"/>
                </a:lnTo>
                <a:lnTo>
                  <a:pt x="122" y="1"/>
                </a:lnTo>
                <a:lnTo>
                  <a:pt x="133" y="3"/>
                </a:lnTo>
                <a:lnTo>
                  <a:pt x="141" y="7"/>
                </a:lnTo>
                <a:lnTo>
                  <a:pt x="149" y="11"/>
                </a:lnTo>
                <a:lnTo>
                  <a:pt x="149" y="11"/>
                </a:lnTo>
                <a:lnTo>
                  <a:pt x="159" y="16"/>
                </a:lnTo>
                <a:lnTo>
                  <a:pt x="164" y="18"/>
                </a:lnTo>
                <a:lnTo>
                  <a:pt x="168" y="18"/>
                </a:lnTo>
                <a:lnTo>
                  <a:pt x="168" y="18"/>
                </a:lnTo>
                <a:lnTo>
                  <a:pt x="173" y="17"/>
                </a:lnTo>
                <a:lnTo>
                  <a:pt x="177" y="16"/>
                </a:lnTo>
                <a:lnTo>
                  <a:pt x="188" y="10"/>
                </a:lnTo>
                <a:lnTo>
                  <a:pt x="188" y="10"/>
                </a:lnTo>
                <a:lnTo>
                  <a:pt x="196" y="7"/>
                </a:lnTo>
                <a:lnTo>
                  <a:pt x="205" y="3"/>
                </a:lnTo>
                <a:lnTo>
                  <a:pt x="214" y="1"/>
                </a:lnTo>
                <a:lnTo>
                  <a:pt x="224" y="0"/>
                </a:lnTo>
                <a:lnTo>
                  <a:pt x="224" y="0"/>
                </a:lnTo>
                <a:lnTo>
                  <a:pt x="234" y="1"/>
                </a:lnTo>
                <a:lnTo>
                  <a:pt x="244" y="3"/>
                </a:lnTo>
                <a:lnTo>
                  <a:pt x="254" y="8"/>
                </a:lnTo>
                <a:lnTo>
                  <a:pt x="262" y="11"/>
                </a:lnTo>
                <a:lnTo>
                  <a:pt x="262" y="11"/>
                </a:lnTo>
                <a:lnTo>
                  <a:pt x="272" y="16"/>
                </a:lnTo>
                <a:lnTo>
                  <a:pt x="276" y="18"/>
                </a:lnTo>
                <a:lnTo>
                  <a:pt x="280" y="18"/>
                </a:lnTo>
                <a:lnTo>
                  <a:pt x="280" y="18"/>
                </a:lnTo>
                <a:lnTo>
                  <a:pt x="284" y="17"/>
                </a:lnTo>
                <a:lnTo>
                  <a:pt x="290" y="16"/>
                </a:lnTo>
                <a:lnTo>
                  <a:pt x="301" y="10"/>
                </a:lnTo>
                <a:lnTo>
                  <a:pt x="301" y="10"/>
                </a:lnTo>
                <a:lnTo>
                  <a:pt x="308" y="7"/>
                </a:lnTo>
                <a:lnTo>
                  <a:pt x="317" y="3"/>
                </a:lnTo>
                <a:lnTo>
                  <a:pt x="326" y="1"/>
                </a:lnTo>
                <a:lnTo>
                  <a:pt x="335" y="0"/>
                </a:lnTo>
                <a:lnTo>
                  <a:pt x="335" y="0"/>
                </a:lnTo>
                <a:lnTo>
                  <a:pt x="346" y="1"/>
                </a:lnTo>
                <a:lnTo>
                  <a:pt x="356" y="3"/>
                </a:lnTo>
                <a:lnTo>
                  <a:pt x="366" y="8"/>
                </a:lnTo>
                <a:lnTo>
                  <a:pt x="375" y="11"/>
                </a:lnTo>
                <a:lnTo>
                  <a:pt x="375" y="11"/>
                </a:lnTo>
                <a:lnTo>
                  <a:pt x="384" y="16"/>
                </a:lnTo>
                <a:lnTo>
                  <a:pt x="389" y="18"/>
                </a:lnTo>
                <a:lnTo>
                  <a:pt x="392" y="18"/>
                </a:lnTo>
                <a:lnTo>
                  <a:pt x="392" y="18"/>
                </a:lnTo>
                <a:lnTo>
                  <a:pt x="396" y="17"/>
                </a:lnTo>
                <a:lnTo>
                  <a:pt x="402" y="16"/>
                </a:lnTo>
                <a:lnTo>
                  <a:pt x="414" y="10"/>
                </a:lnTo>
                <a:lnTo>
                  <a:pt x="414" y="10"/>
                </a:lnTo>
                <a:lnTo>
                  <a:pt x="430" y="3"/>
                </a:lnTo>
                <a:lnTo>
                  <a:pt x="439" y="1"/>
                </a:lnTo>
                <a:lnTo>
                  <a:pt x="448" y="0"/>
                </a:lnTo>
                <a:lnTo>
                  <a:pt x="448" y="0"/>
                </a:lnTo>
                <a:lnTo>
                  <a:pt x="460" y="1"/>
                </a:lnTo>
                <a:lnTo>
                  <a:pt x="471" y="4"/>
                </a:lnTo>
                <a:lnTo>
                  <a:pt x="481" y="8"/>
                </a:lnTo>
                <a:lnTo>
                  <a:pt x="490" y="12"/>
                </a:lnTo>
                <a:lnTo>
                  <a:pt x="490" y="12"/>
                </a:lnTo>
                <a:lnTo>
                  <a:pt x="498" y="16"/>
                </a:lnTo>
                <a:lnTo>
                  <a:pt x="503" y="18"/>
                </a:lnTo>
                <a:lnTo>
                  <a:pt x="503" y="18"/>
                </a:lnTo>
                <a:lnTo>
                  <a:pt x="513" y="18"/>
                </a:lnTo>
                <a:lnTo>
                  <a:pt x="520" y="17"/>
                </a:lnTo>
                <a:lnTo>
                  <a:pt x="523" y="15"/>
                </a:lnTo>
                <a:lnTo>
                  <a:pt x="526" y="13"/>
                </a:lnTo>
                <a:lnTo>
                  <a:pt x="526" y="13"/>
                </a:lnTo>
                <a:lnTo>
                  <a:pt x="531" y="8"/>
                </a:lnTo>
                <a:lnTo>
                  <a:pt x="538" y="4"/>
                </a:lnTo>
                <a:lnTo>
                  <a:pt x="547" y="1"/>
                </a:lnTo>
                <a:lnTo>
                  <a:pt x="559" y="0"/>
                </a:lnTo>
                <a:lnTo>
                  <a:pt x="559" y="40"/>
                </a:lnTo>
                <a:lnTo>
                  <a:pt x="559" y="40"/>
                </a:lnTo>
                <a:lnTo>
                  <a:pt x="555" y="40"/>
                </a:lnTo>
                <a:lnTo>
                  <a:pt x="555" y="40"/>
                </a:lnTo>
                <a:lnTo>
                  <a:pt x="553" y="41"/>
                </a:lnTo>
                <a:lnTo>
                  <a:pt x="553" y="41"/>
                </a:lnTo>
                <a:lnTo>
                  <a:pt x="545" y="49"/>
                </a:lnTo>
                <a:lnTo>
                  <a:pt x="540" y="51"/>
                </a:lnTo>
                <a:lnTo>
                  <a:pt x="535" y="54"/>
                </a:lnTo>
                <a:lnTo>
                  <a:pt x="529" y="56"/>
                </a:lnTo>
                <a:lnTo>
                  <a:pt x="521" y="57"/>
                </a:lnTo>
                <a:lnTo>
                  <a:pt x="503" y="58"/>
                </a:lnTo>
                <a:lnTo>
                  <a:pt x="503" y="58"/>
                </a:lnTo>
                <a:close/>
                <a:moveTo>
                  <a:pt x="555" y="40"/>
                </a:moveTo>
                <a:lnTo>
                  <a:pt x="555" y="40"/>
                </a:lnTo>
                <a:lnTo>
                  <a:pt x="555" y="4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cs typeface="+mn-ea"/>
              <a:sym typeface="+mn-lt"/>
            </a:endParaRPr>
          </a:p>
        </p:txBody>
      </p:sp>
      <p:sp>
        <p:nvSpPr>
          <p:cNvPr id="17" name="Google Shape;13;p2">
            <a:extLst>
              <a:ext uri="{FF2B5EF4-FFF2-40B4-BE49-F238E27FC236}">
                <a16:creationId xmlns:a16="http://schemas.microsoft.com/office/drawing/2014/main" id="{2520E6F4-0912-48A7-B7DC-E956C7735F09}"/>
              </a:ext>
            </a:extLst>
          </p:cNvPr>
          <p:cNvSpPr/>
          <p:nvPr/>
        </p:nvSpPr>
        <p:spPr>
          <a:xfrm rot="12770">
            <a:off x="9810029" y="584818"/>
            <a:ext cx="411038" cy="39772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
        <p:nvSpPr>
          <p:cNvPr id="18" name="Google Shape;14;p2">
            <a:extLst>
              <a:ext uri="{FF2B5EF4-FFF2-40B4-BE49-F238E27FC236}">
                <a16:creationId xmlns:a16="http://schemas.microsoft.com/office/drawing/2014/main" id="{4071431A-B3A4-4725-81BB-428DDDAF4A1B}"/>
              </a:ext>
            </a:extLst>
          </p:cNvPr>
          <p:cNvSpPr/>
          <p:nvPr/>
        </p:nvSpPr>
        <p:spPr>
          <a:xfrm rot="12770">
            <a:off x="10232768" y="266012"/>
            <a:ext cx="181893" cy="176004"/>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cs typeface="+mn-ea"/>
              <a:sym typeface="+mn-lt"/>
            </a:endParaRPr>
          </a:p>
        </p:txBody>
      </p:sp>
      <p:sp>
        <p:nvSpPr>
          <p:cNvPr id="19" name="Google Shape;13;p2">
            <a:extLst>
              <a:ext uri="{FF2B5EF4-FFF2-40B4-BE49-F238E27FC236}">
                <a16:creationId xmlns:a16="http://schemas.microsoft.com/office/drawing/2014/main" id="{239E63D8-3CD1-4EAC-98E6-C8F932B96BCB}"/>
              </a:ext>
            </a:extLst>
          </p:cNvPr>
          <p:cNvSpPr/>
          <p:nvPr/>
        </p:nvSpPr>
        <p:spPr>
          <a:xfrm rot="12770">
            <a:off x="11114548" y="3154228"/>
            <a:ext cx="775571" cy="75045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w="16192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
        <p:nvSpPr>
          <p:cNvPr id="20" name="Google Shape;13;p2">
            <a:extLst>
              <a:ext uri="{FF2B5EF4-FFF2-40B4-BE49-F238E27FC236}">
                <a16:creationId xmlns:a16="http://schemas.microsoft.com/office/drawing/2014/main" id="{7725E3E8-42FF-4423-8761-DBC9C5E992C4}"/>
              </a:ext>
            </a:extLst>
          </p:cNvPr>
          <p:cNvSpPr/>
          <p:nvPr/>
        </p:nvSpPr>
        <p:spPr>
          <a:xfrm rot="12770">
            <a:off x="5683979" y="968367"/>
            <a:ext cx="775571" cy="750459"/>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w="16192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cs typeface="+mn-ea"/>
              <a:sym typeface="+mn-lt"/>
            </a:endParaRPr>
          </a:p>
        </p:txBody>
      </p:sp>
    </p:spTree>
    <p:extLst>
      <p:ext uri="{BB962C8B-B14F-4D97-AF65-F5344CB8AC3E}">
        <p14:creationId xmlns:p14="http://schemas.microsoft.com/office/powerpoint/2010/main" val="2418763006"/>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4"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î$ḻíďê">
            <a:extLst>
              <a:ext uri="{FF2B5EF4-FFF2-40B4-BE49-F238E27FC236}">
                <a16:creationId xmlns:a16="http://schemas.microsoft.com/office/drawing/2014/main" id="{5892CAFF-810B-4CDB-ABAD-457BD7484A3F}"/>
              </a:ext>
            </a:extLst>
          </p:cNvPr>
          <p:cNvSpPr/>
          <p:nvPr/>
        </p:nvSpPr>
        <p:spPr>
          <a:xfrm>
            <a:off x="486727" y="47626"/>
            <a:ext cx="3962400" cy="5753429"/>
          </a:xfrm>
          <a:custGeom>
            <a:avLst/>
            <a:gdLst>
              <a:gd name="connsiteX0" fmla="*/ 0 w 3962400"/>
              <a:gd name="connsiteY0" fmla="*/ 0 h 5753429"/>
              <a:gd name="connsiteX1" fmla="*/ 2714483 w 3962400"/>
              <a:gd name="connsiteY1" fmla="*/ 0 h 5753429"/>
              <a:gd name="connsiteX2" fmla="*/ 2792612 w 3962400"/>
              <a:gd name="connsiteY2" fmla="*/ 58424 h 5753429"/>
              <a:gd name="connsiteX3" fmla="*/ 3962400 w 3962400"/>
              <a:gd name="connsiteY3" fmla="*/ 2538906 h 5753429"/>
              <a:gd name="connsiteX4" fmla="*/ 747877 w 3962400"/>
              <a:gd name="connsiteY4" fmla="*/ 5753429 h 5753429"/>
              <a:gd name="connsiteX5" fmla="*/ 100039 w 3962400"/>
              <a:gd name="connsiteY5" fmla="*/ 5688122 h 5753429"/>
              <a:gd name="connsiteX6" fmla="*/ 0 w 3962400"/>
              <a:gd name="connsiteY6" fmla="*/ 5665033 h 57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5753429">
                <a:moveTo>
                  <a:pt x="0" y="0"/>
                </a:moveTo>
                <a:lnTo>
                  <a:pt x="2714483" y="0"/>
                </a:lnTo>
                <a:lnTo>
                  <a:pt x="2792612" y="58424"/>
                </a:lnTo>
                <a:cubicBezTo>
                  <a:pt x="3507031" y="648015"/>
                  <a:pt x="3962400" y="1540282"/>
                  <a:pt x="3962400" y="2538906"/>
                </a:cubicBezTo>
                <a:cubicBezTo>
                  <a:pt x="3962400" y="4314238"/>
                  <a:pt x="2523209" y="5753429"/>
                  <a:pt x="747877" y="5753429"/>
                </a:cubicBezTo>
                <a:cubicBezTo>
                  <a:pt x="525961" y="5753429"/>
                  <a:pt x="309296" y="5730942"/>
                  <a:pt x="100039" y="5688122"/>
                </a:cubicBezTo>
                <a:lnTo>
                  <a:pt x="0" y="5665033"/>
                </a:lnTo>
                <a:close/>
              </a:path>
            </a:pathLst>
          </a:custGeom>
          <a:solidFill>
            <a:srgbClr val="B3C9FE"/>
          </a:solidFill>
          <a:ln>
            <a:noFill/>
          </a:ln>
          <a:effectLst/>
        </p:spPr>
        <p:txBody>
          <a:bodyPr spcFirstLastPara="1" wrap="square" lIns="91425" tIns="91425" rIns="91425" bIns="91425" anchor="ctr" anchorCtr="0">
            <a:noAutofit/>
          </a:bodyPr>
          <a:lstStyle/>
          <a:p>
            <a:pPr defTabSz="914400">
              <a:buClr>
                <a:srgbClr val="000000"/>
              </a:buClr>
            </a:pPr>
            <a:endParaRPr lang="zh-CN" altLang="en-US" sz="1400" kern="0" dirty="0">
              <a:solidFill>
                <a:srgbClr val="000000"/>
              </a:solidFill>
              <a:cs typeface="+mn-ea"/>
              <a:sym typeface="+mn-lt"/>
            </a:endParaRPr>
          </a:p>
        </p:txBody>
      </p:sp>
      <p:sp>
        <p:nvSpPr>
          <p:cNvPr id="3" name="î$ḻíďê">
            <a:extLst>
              <a:ext uri="{FF2B5EF4-FFF2-40B4-BE49-F238E27FC236}">
                <a16:creationId xmlns:a16="http://schemas.microsoft.com/office/drawing/2014/main" id="{49E917DE-4A17-4524-9015-0B818D51CE87}"/>
              </a:ext>
            </a:extLst>
          </p:cNvPr>
          <p:cNvSpPr/>
          <p:nvPr/>
        </p:nvSpPr>
        <p:spPr>
          <a:xfrm>
            <a:off x="0" y="0"/>
            <a:ext cx="3962400" cy="5753429"/>
          </a:xfrm>
          <a:custGeom>
            <a:avLst/>
            <a:gdLst>
              <a:gd name="connsiteX0" fmla="*/ 0 w 3962400"/>
              <a:gd name="connsiteY0" fmla="*/ 0 h 5753429"/>
              <a:gd name="connsiteX1" fmla="*/ 2714483 w 3962400"/>
              <a:gd name="connsiteY1" fmla="*/ 0 h 5753429"/>
              <a:gd name="connsiteX2" fmla="*/ 2792612 w 3962400"/>
              <a:gd name="connsiteY2" fmla="*/ 58424 h 5753429"/>
              <a:gd name="connsiteX3" fmla="*/ 3962400 w 3962400"/>
              <a:gd name="connsiteY3" fmla="*/ 2538906 h 5753429"/>
              <a:gd name="connsiteX4" fmla="*/ 747877 w 3962400"/>
              <a:gd name="connsiteY4" fmla="*/ 5753429 h 5753429"/>
              <a:gd name="connsiteX5" fmla="*/ 100039 w 3962400"/>
              <a:gd name="connsiteY5" fmla="*/ 5688122 h 5753429"/>
              <a:gd name="connsiteX6" fmla="*/ 0 w 3962400"/>
              <a:gd name="connsiteY6" fmla="*/ 5665033 h 57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5753429">
                <a:moveTo>
                  <a:pt x="0" y="0"/>
                </a:moveTo>
                <a:lnTo>
                  <a:pt x="2714483" y="0"/>
                </a:lnTo>
                <a:lnTo>
                  <a:pt x="2792612" y="58424"/>
                </a:lnTo>
                <a:cubicBezTo>
                  <a:pt x="3507031" y="648015"/>
                  <a:pt x="3962400" y="1540282"/>
                  <a:pt x="3962400" y="2538906"/>
                </a:cubicBezTo>
                <a:cubicBezTo>
                  <a:pt x="3962400" y="4314238"/>
                  <a:pt x="2523209" y="5753429"/>
                  <a:pt x="747877" y="5753429"/>
                </a:cubicBezTo>
                <a:cubicBezTo>
                  <a:pt x="525961" y="5753429"/>
                  <a:pt x="309296" y="5730942"/>
                  <a:pt x="100039" y="5688122"/>
                </a:cubicBezTo>
                <a:lnTo>
                  <a:pt x="0" y="5665033"/>
                </a:lnTo>
                <a:close/>
              </a:path>
            </a:pathLst>
          </a:custGeom>
          <a:solidFill>
            <a:srgbClr val="264CDF"/>
          </a:solidFill>
          <a:ln>
            <a:noFill/>
          </a:ln>
          <a:effectLst/>
        </p:spPr>
        <p:txBody>
          <a:bodyPr spcFirstLastPara="1" wrap="square" lIns="91425" tIns="91425" rIns="91425" bIns="91425" anchor="ctr" anchorCtr="0">
            <a:noAutofit/>
          </a:bodyPr>
          <a:lstStyle/>
          <a:p>
            <a:pPr defTabSz="914400">
              <a:buClr>
                <a:srgbClr val="000000"/>
              </a:buClr>
            </a:pPr>
            <a:endParaRPr lang="zh-CN" altLang="en-US" sz="1400" kern="0" dirty="0">
              <a:solidFill>
                <a:srgbClr val="000000"/>
              </a:solidFill>
              <a:cs typeface="+mn-ea"/>
              <a:sym typeface="+mn-lt"/>
            </a:endParaRPr>
          </a:p>
        </p:txBody>
      </p:sp>
      <p:sp>
        <p:nvSpPr>
          <p:cNvPr id="31" name="îśḻiďè">
            <a:extLst>
              <a:ext uri="{FF2B5EF4-FFF2-40B4-BE49-F238E27FC236}">
                <a16:creationId xmlns:a16="http://schemas.microsoft.com/office/drawing/2014/main" id="{A4A215CB-F3A4-4DFE-A25D-A6DD08520DA5}"/>
              </a:ext>
            </a:extLst>
          </p:cNvPr>
          <p:cNvSpPr/>
          <p:nvPr/>
        </p:nvSpPr>
        <p:spPr bwMode="auto">
          <a:xfrm>
            <a:off x="6750375" y="5609504"/>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2" name="ï$ļide">
            <a:extLst>
              <a:ext uri="{FF2B5EF4-FFF2-40B4-BE49-F238E27FC236}">
                <a16:creationId xmlns:a16="http://schemas.microsoft.com/office/drawing/2014/main" id="{527555D1-D0A6-4E5B-B3AA-E6298FA4CA6D}"/>
              </a:ext>
            </a:extLst>
          </p:cNvPr>
          <p:cNvSpPr/>
          <p:nvPr/>
        </p:nvSpPr>
        <p:spPr bwMode="auto">
          <a:xfrm>
            <a:off x="8310930" y="5624987"/>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33" name="椭圆 221">
            <a:extLst>
              <a:ext uri="{FF2B5EF4-FFF2-40B4-BE49-F238E27FC236}">
                <a16:creationId xmlns:a16="http://schemas.microsoft.com/office/drawing/2014/main" id="{854F5766-C3E4-489A-BD14-B66E4EB926BA}"/>
              </a:ext>
            </a:extLst>
          </p:cNvPr>
          <p:cNvSpPr/>
          <p:nvPr/>
        </p:nvSpPr>
        <p:spPr>
          <a:xfrm>
            <a:off x="4919300" y="1046679"/>
            <a:ext cx="712759" cy="712759"/>
          </a:xfrm>
          <a:prstGeom prst="ellipse">
            <a:avLst/>
          </a:prstGeom>
          <a:solidFill>
            <a:srgbClr val="7286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222">
            <a:extLst>
              <a:ext uri="{FF2B5EF4-FFF2-40B4-BE49-F238E27FC236}">
                <a16:creationId xmlns:a16="http://schemas.microsoft.com/office/drawing/2014/main" id="{922FF7B8-D295-4FC8-AD3D-418C10B4C638}"/>
              </a:ext>
            </a:extLst>
          </p:cNvPr>
          <p:cNvSpPr/>
          <p:nvPr/>
        </p:nvSpPr>
        <p:spPr>
          <a:xfrm>
            <a:off x="5938581" y="943161"/>
            <a:ext cx="207037" cy="207037"/>
          </a:xfrm>
          <a:prstGeom prst="ellipse">
            <a:avLst/>
          </a:prstGeom>
          <a:solidFill>
            <a:srgbClr val="7286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iSľïḍé">
            <a:extLst>
              <a:ext uri="{FF2B5EF4-FFF2-40B4-BE49-F238E27FC236}">
                <a16:creationId xmlns:a16="http://schemas.microsoft.com/office/drawing/2014/main" id="{4139296D-69F9-4257-B8CD-88E53FBC8906}"/>
              </a:ext>
            </a:extLst>
          </p:cNvPr>
          <p:cNvSpPr/>
          <p:nvPr/>
        </p:nvSpPr>
        <p:spPr>
          <a:xfrm>
            <a:off x="6438900" y="1683399"/>
            <a:ext cx="4796304" cy="3507657"/>
          </a:xfrm>
          <a:prstGeom prst="roundRect">
            <a:avLst>
              <a:gd name="adj" fmla="val 5088"/>
            </a:avLst>
          </a:prstGeom>
          <a:solidFill>
            <a:srgbClr val="B3C9FE"/>
          </a:solidFill>
          <a:ln>
            <a:noFill/>
          </a:ln>
          <a:effectLst/>
        </p:spPr>
        <p:txBody>
          <a:bodyPr spcFirstLastPara="1" wrap="square" lIns="91425" tIns="91425" rIns="91425" bIns="91425" anchor="ctr" anchorCtr="0">
            <a:noAutofit/>
          </a:bodyPr>
          <a:lstStyle/>
          <a:p>
            <a:pPr defTabSz="914400">
              <a:buClr>
                <a:srgbClr val="000000"/>
              </a:buClr>
            </a:pPr>
            <a:endParaRPr lang="zh-CN" altLang="en-US" sz="1400" kern="0" dirty="0">
              <a:solidFill>
                <a:srgbClr val="000000"/>
              </a:solidFill>
              <a:cs typeface="+mn-ea"/>
              <a:sym typeface="+mn-lt"/>
            </a:endParaRPr>
          </a:p>
        </p:txBody>
      </p:sp>
      <p:cxnSp>
        <p:nvCxnSpPr>
          <p:cNvPr id="44" name="直接连接符 233">
            <a:extLst>
              <a:ext uri="{FF2B5EF4-FFF2-40B4-BE49-F238E27FC236}">
                <a16:creationId xmlns:a16="http://schemas.microsoft.com/office/drawing/2014/main" id="{6F7519E8-AA05-45ED-ADB5-2B2E8E159FBF}"/>
              </a:ext>
            </a:extLst>
          </p:cNvPr>
          <p:cNvCxnSpPr>
            <a:cxnSpLocks/>
          </p:cNvCxnSpPr>
          <p:nvPr/>
        </p:nvCxnSpPr>
        <p:spPr>
          <a:xfrm>
            <a:off x="6636676" y="2508906"/>
            <a:ext cx="4493584" cy="0"/>
          </a:xfrm>
          <a:prstGeom prst="line">
            <a:avLst/>
          </a:prstGeom>
          <a:ln w="3175"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5" name="iṩļïḓè">
            <a:extLst>
              <a:ext uri="{FF2B5EF4-FFF2-40B4-BE49-F238E27FC236}">
                <a16:creationId xmlns:a16="http://schemas.microsoft.com/office/drawing/2014/main" id="{B5AD4D6A-3F4F-40A6-BD66-13D6F58B19B5}"/>
              </a:ext>
            </a:extLst>
          </p:cNvPr>
          <p:cNvSpPr txBox="1"/>
          <p:nvPr/>
        </p:nvSpPr>
        <p:spPr bwMode="auto">
          <a:xfrm>
            <a:off x="6884134" y="1961870"/>
            <a:ext cx="2518283" cy="463091"/>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2000" dirty="0">
                <a:solidFill>
                  <a:schemeClr val="bg1"/>
                </a:solidFill>
                <a:cs typeface="+mn-ea"/>
                <a:sym typeface="+mn-lt"/>
              </a:rPr>
              <a:t>Secure 360 APP</a:t>
            </a:r>
          </a:p>
        </p:txBody>
      </p:sp>
      <mc:AlternateContent xmlns:mc="http://schemas.openxmlformats.org/markup-compatibility/2006" xmlns:a14="http://schemas.microsoft.com/office/drawing/2010/main">
        <mc:Choice Requires="a14">
          <p:sp>
            <p:nvSpPr>
              <p:cNvPr id="46" name="Synergistically utilize technically sound portals with frictionless chains. Dramatically customize…">
                <a:extLst>
                  <a:ext uri="{FF2B5EF4-FFF2-40B4-BE49-F238E27FC236}">
                    <a16:creationId xmlns:a16="http://schemas.microsoft.com/office/drawing/2014/main" id="{CF321895-42B5-48C0-A7EA-C7CE359D70C3}"/>
                  </a:ext>
                </a:extLst>
              </p:cNvPr>
              <p:cNvSpPr txBox="1"/>
              <p:nvPr/>
            </p:nvSpPr>
            <p:spPr>
              <a:xfrm>
                <a:off x="7938284" y="2575273"/>
                <a:ext cx="2901093" cy="236731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300" kern="0" dirty="0">
                    <a:solidFill>
                      <a:schemeClr val="bg1"/>
                    </a:solidFill>
                    <a:cs typeface="+mn-ea"/>
                    <a:sym typeface="+mn-lt"/>
                  </a:rPr>
                  <a:t>This Authenticator app generates an 8-12 digit encrypted security pin and notifies every activity of digital transaction. That security pin  will consist of A-Z, a-z, 0-9, @, # and $. The total number of pins possible is </a:t>
                </a:r>
                <a14:m>
                  <m:oMath xmlns:m="http://schemas.openxmlformats.org/officeDocument/2006/math">
                    <m:sSup>
                      <m:sSupPr>
                        <m:ctrlPr>
                          <a:rPr lang="en-US" altLang="zh-CN" sz="1300" i="1" kern="0" dirty="0" smtClean="0">
                            <a:solidFill>
                              <a:schemeClr val="bg1"/>
                            </a:solidFill>
                            <a:latin typeface="Cambria Math" panose="02040503050406030204" pitchFamily="18" charset="0"/>
                            <a:cs typeface="+mn-ea"/>
                            <a:sym typeface="+mn-lt"/>
                          </a:rPr>
                        </m:ctrlPr>
                      </m:sSupPr>
                      <m:e>
                        <m:r>
                          <a:rPr lang="en-US" altLang="zh-CN" sz="1300" kern="0" dirty="0">
                            <a:solidFill>
                              <a:schemeClr val="bg1"/>
                            </a:solidFill>
                            <a:latin typeface="Cambria Math" panose="02040503050406030204" pitchFamily="18" charset="0"/>
                            <a:cs typeface="+mn-ea"/>
                            <a:sym typeface="+mn-lt"/>
                          </a:rPr>
                          <m:t>66</m:t>
                        </m:r>
                      </m:e>
                      <m:sup>
                        <m:r>
                          <a:rPr lang="en-US" altLang="zh-CN" sz="1300" i="0" kern="0" dirty="0">
                            <a:solidFill>
                              <a:schemeClr val="bg1"/>
                            </a:solidFill>
                            <a:latin typeface="Cambria Math" panose="02040503050406030204" pitchFamily="18" charset="0"/>
                            <a:cs typeface="+mn-ea"/>
                            <a:sym typeface="+mn-lt"/>
                          </a:rPr>
                          <m:t>12</m:t>
                        </m:r>
                      </m:sup>
                    </m:sSup>
                  </m:oMath>
                </a14:m>
                <a:r>
                  <a:rPr lang="en-US" altLang="zh-CN" sz="1300" kern="0" dirty="0">
                    <a:solidFill>
                      <a:schemeClr val="bg1"/>
                    </a:solidFill>
                    <a:cs typeface="+mn-ea"/>
                    <a:sym typeface="+mn-lt"/>
                  </a:rPr>
                  <a:t>. So there is less chance of any kind of Cyber Attack</a:t>
                </a:r>
              </a:p>
            </p:txBody>
          </p:sp>
        </mc:Choice>
        <mc:Fallback xmlns="">
          <p:sp>
            <p:nvSpPr>
              <p:cNvPr id="46" name="Synergistically utilize technically sound portals with frictionless chains. Dramatically customize…">
                <a:extLst>
                  <a:ext uri="{FF2B5EF4-FFF2-40B4-BE49-F238E27FC236}">
                    <a16:creationId xmlns:a16="http://schemas.microsoft.com/office/drawing/2014/main" id="{CF321895-42B5-48C0-A7EA-C7CE359D70C3}"/>
                  </a:ext>
                </a:extLst>
              </p:cNvPr>
              <p:cNvSpPr txBox="1">
                <a:spLocks noRot="1" noChangeAspect="1" noMove="1" noResize="1" noEditPoints="1" noAdjustHandles="1" noChangeArrowheads="1" noChangeShapeType="1" noTextEdit="1"/>
              </p:cNvSpPr>
              <p:nvPr/>
            </p:nvSpPr>
            <p:spPr>
              <a:xfrm>
                <a:off x="7938284" y="2575273"/>
                <a:ext cx="2901093" cy="2367315"/>
              </a:xfrm>
              <a:prstGeom prst="rect">
                <a:avLst/>
              </a:prstGeom>
              <a:blipFill>
                <a:blip r:embed="rId2"/>
                <a:stretch>
                  <a:fillRect l="-3361" r="-2311" b="-3342"/>
                </a:stretch>
              </a:blipFill>
              <a:ln w="12700">
                <a:miter lim="400000"/>
              </a:ln>
              <a:extLst>
                <a:ext uri="{C572A759-6A51-4108-AA02-DFA0A04FC94B}">
                  <ma14:wrappingTextBoxFlag xmlns="" xmlns:ma14="http://schemas.microsoft.com/office/mac/drawingml/2011/main" val="1"/>
                </a:ext>
              </a:extLst>
            </p:spPr>
            <p:txBody>
              <a:bodyPr/>
              <a:lstStyle/>
              <a:p>
                <a:r>
                  <a:rPr lang="en-IN">
                    <a:noFill/>
                  </a:rPr>
                  <a:t> </a:t>
                </a:r>
              </a:p>
            </p:txBody>
          </p:sp>
        </mc:Fallback>
      </mc:AlternateContent>
      <p:pic>
        <p:nvPicPr>
          <p:cNvPr id="49" name="Picture 48">
            <a:extLst>
              <a:ext uri="{FF2B5EF4-FFF2-40B4-BE49-F238E27FC236}">
                <a16:creationId xmlns:a16="http://schemas.microsoft.com/office/drawing/2014/main" id="{86C567DF-EBFA-4A2B-A0B8-421FF7AA7C5D}"/>
              </a:ext>
            </a:extLst>
          </p:cNvPr>
          <p:cNvPicPr>
            <a:picLocks noChangeAspect="1"/>
          </p:cNvPicPr>
          <p:nvPr/>
        </p:nvPicPr>
        <p:blipFill>
          <a:blip r:embed="rId3"/>
          <a:stretch>
            <a:fillRect/>
          </a:stretch>
        </p:blipFill>
        <p:spPr>
          <a:xfrm>
            <a:off x="828315" y="177089"/>
            <a:ext cx="3289033" cy="6503821"/>
          </a:xfrm>
          <a:prstGeom prst="rect">
            <a:avLst/>
          </a:prstGeom>
          <a:ln>
            <a:noFill/>
          </a:ln>
          <a:effectLst>
            <a:softEdge rad="112500"/>
          </a:effectLst>
        </p:spPr>
      </p:pic>
      <p:pic>
        <p:nvPicPr>
          <p:cNvPr id="51" name="Picture 50" descr="A picture containing text, sign, outdoor&#10;&#10;Description automatically generated">
            <a:extLst>
              <a:ext uri="{FF2B5EF4-FFF2-40B4-BE49-F238E27FC236}">
                <a16:creationId xmlns:a16="http://schemas.microsoft.com/office/drawing/2014/main" id="{C43145F2-8624-489F-9F60-AAEB1D4E0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143" y="2592852"/>
            <a:ext cx="1422141" cy="1422141"/>
          </a:xfrm>
          <a:prstGeom prst="rect">
            <a:avLst/>
          </a:prstGeom>
        </p:spPr>
      </p:pic>
    </p:spTree>
    <p:extLst>
      <p:ext uri="{BB962C8B-B14F-4D97-AF65-F5344CB8AC3E}">
        <p14:creationId xmlns:p14="http://schemas.microsoft.com/office/powerpoint/2010/main" val="2848233136"/>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style.rotation</p:attrName>
                                        </p:attrNameLst>
                                      </p:cBhvr>
                                      <p:tavLst>
                                        <p:tav tm="0">
                                          <p:val>
                                            <p:fltVal val="90"/>
                                          </p:val>
                                        </p:tav>
                                        <p:tav tm="100000">
                                          <p:val>
                                            <p:fltVal val="0"/>
                                          </p:val>
                                        </p:tav>
                                      </p:tavLst>
                                    </p:anim>
                                    <p:animEffect transition="in" filter="fade">
                                      <p:cBhvr>
                                        <p:cTn id="10" dur="1000"/>
                                        <p:tgtEl>
                                          <p:spTgt spid="3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 calcmode="lin" valueType="num">
                                      <p:cBhvr>
                                        <p:cTn id="15" dur="1000" fill="hold"/>
                                        <p:tgtEl>
                                          <p:spTgt spid="34"/>
                                        </p:tgtEl>
                                        <p:attrNameLst>
                                          <p:attrName>style.rotation</p:attrName>
                                        </p:attrNameLst>
                                      </p:cBhvr>
                                      <p:tavLst>
                                        <p:tav tm="0">
                                          <p:val>
                                            <p:fltVal val="90"/>
                                          </p:val>
                                        </p:tav>
                                        <p:tav tm="100000">
                                          <p:val>
                                            <p:fltVal val="0"/>
                                          </p:val>
                                        </p:tav>
                                      </p:tavLst>
                                    </p:anim>
                                    <p:animEffect transition="in" filter="fade">
                                      <p:cBhvr>
                                        <p:cTn id="16" dur="1000"/>
                                        <p:tgtEl>
                                          <p:spTgt spid="34"/>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5" grpId="0"/>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186" name="î$ḻíďê">
            <a:extLst>
              <a:ext uri="{FF2B5EF4-FFF2-40B4-BE49-F238E27FC236}">
                <a16:creationId xmlns:a16="http://schemas.microsoft.com/office/drawing/2014/main" id="{13D97BEA-5224-4968-8D6A-370B5A26E3DB}"/>
              </a:ext>
            </a:extLst>
          </p:cNvPr>
          <p:cNvSpPr/>
          <p:nvPr/>
        </p:nvSpPr>
        <p:spPr>
          <a:xfrm>
            <a:off x="486727" y="1"/>
            <a:ext cx="3962400" cy="5753429"/>
          </a:xfrm>
          <a:custGeom>
            <a:avLst/>
            <a:gdLst>
              <a:gd name="connsiteX0" fmla="*/ 0 w 3962400"/>
              <a:gd name="connsiteY0" fmla="*/ 0 h 5753429"/>
              <a:gd name="connsiteX1" fmla="*/ 2714483 w 3962400"/>
              <a:gd name="connsiteY1" fmla="*/ 0 h 5753429"/>
              <a:gd name="connsiteX2" fmla="*/ 2792612 w 3962400"/>
              <a:gd name="connsiteY2" fmla="*/ 58424 h 5753429"/>
              <a:gd name="connsiteX3" fmla="*/ 3962400 w 3962400"/>
              <a:gd name="connsiteY3" fmla="*/ 2538906 h 5753429"/>
              <a:gd name="connsiteX4" fmla="*/ 747877 w 3962400"/>
              <a:gd name="connsiteY4" fmla="*/ 5753429 h 5753429"/>
              <a:gd name="connsiteX5" fmla="*/ 100039 w 3962400"/>
              <a:gd name="connsiteY5" fmla="*/ 5688122 h 5753429"/>
              <a:gd name="connsiteX6" fmla="*/ 0 w 3962400"/>
              <a:gd name="connsiteY6" fmla="*/ 5665033 h 57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5753429">
                <a:moveTo>
                  <a:pt x="0" y="0"/>
                </a:moveTo>
                <a:lnTo>
                  <a:pt x="2714483" y="0"/>
                </a:lnTo>
                <a:lnTo>
                  <a:pt x="2792612" y="58424"/>
                </a:lnTo>
                <a:cubicBezTo>
                  <a:pt x="3507031" y="648015"/>
                  <a:pt x="3962400" y="1540282"/>
                  <a:pt x="3962400" y="2538906"/>
                </a:cubicBezTo>
                <a:cubicBezTo>
                  <a:pt x="3962400" y="4314238"/>
                  <a:pt x="2523209" y="5753429"/>
                  <a:pt x="747877" y="5753429"/>
                </a:cubicBezTo>
                <a:cubicBezTo>
                  <a:pt x="525961" y="5753429"/>
                  <a:pt x="309296" y="5730942"/>
                  <a:pt x="100039" y="5688122"/>
                </a:cubicBezTo>
                <a:lnTo>
                  <a:pt x="0" y="5665033"/>
                </a:lnTo>
                <a:close/>
              </a:path>
            </a:pathLst>
          </a:custGeom>
          <a:solidFill>
            <a:srgbClr val="B3C9FE"/>
          </a:solidFill>
          <a:ln>
            <a:noFill/>
          </a:ln>
          <a:effectLst/>
        </p:spPr>
        <p:txBody>
          <a:bodyPr spcFirstLastPara="1" wrap="square" lIns="91425" tIns="91425" rIns="91425" bIns="91425" anchor="ctr" anchorCtr="0">
            <a:noAutofit/>
          </a:bodyPr>
          <a:lstStyle/>
          <a:p>
            <a:pPr defTabSz="914400">
              <a:buClr>
                <a:srgbClr val="000000"/>
              </a:buClr>
            </a:pPr>
            <a:endParaRPr lang="zh-CN" altLang="en-US" sz="1400" kern="0" dirty="0">
              <a:solidFill>
                <a:srgbClr val="000000"/>
              </a:solidFill>
              <a:cs typeface="+mn-ea"/>
              <a:sym typeface="+mn-lt"/>
            </a:endParaRPr>
          </a:p>
        </p:txBody>
      </p:sp>
      <p:sp>
        <p:nvSpPr>
          <p:cNvPr id="187" name="î$ḻíďê">
            <a:extLst>
              <a:ext uri="{FF2B5EF4-FFF2-40B4-BE49-F238E27FC236}">
                <a16:creationId xmlns:a16="http://schemas.microsoft.com/office/drawing/2014/main" id="{72A824DC-4D1A-48FB-A239-B7CC34071C62}"/>
              </a:ext>
            </a:extLst>
          </p:cNvPr>
          <p:cNvSpPr/>
          <p:nvPr/>
        </p:nvSpPr>
        <p:spPr>
          <a:xfrm>
            <a:off x="0" y="-47625"/>
            <a:ext cx="3962400" cy="5753429"/>
          </a:xfrm>
          <a:custGeom>
            <a:avLst/>
            <a:gdLst>
              <a:gd name="connsiteX0" fmla="*/ 0 w 3962400"/>
              <a:gd name="connsiteY0" fmla="*/ 0 h 5753429"/>
              <a:gd name="connsiteX1" fmla="*/ 2714483 w 3962400"/>
              <a:gd name="connsiteY1" fmla="*/ 0 h 5753429"/>
              <a:gd name="connsiteX2" fmla="*/ 2792612 w 3962400"/>
              <a:gd name="connsiteY2" fmla="*/ 58424 h 5753429"/>
              <a:gd name="connsiteX3" fmla="*/ 3962400 w 3962400"/>
              <a:gd name="connsiteY3" fmla="*/ 2538906 h 5753429"/>
              <a:gd name="connsiteX4" fmla="*/ 747877 w 3962400"/>
              <a:gd name="connsiteY4" fmla="*/ 5753429 h 5753429"/>
              <a:gd name="connsiteX5" fmla="*/ 100039 w 3962400"/>
              <a:gd name="connsiteY5" fmla="*/ 5688122 h 5753429"/>
              <a:gd name="connsiteX6" fmla="*/ 0 w 3962400"/>
              <a:gd name="connsiteY6" fmla="*/ 5665033 h 57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400" h="5753429">
                <a:moveTo>
                  <a:pt x="0" y="0"/>
                </a:moveTo>
                <a:lnTo>
                  <a:pt x="2714483" y="0"/>
                </a:lnTo>
                <a:lnTo>
                  <a:pt x="2792612" y="58424"/>
                </a:lnTo>
                <a:cubicBezTo>
                  <a:pt x="3507031" y="648015"/>
                  <a:pt x="3962400" y="1540282"/>
                  <a:pt x="3962400" y="2538906"/>
                </a:cubicBezTo>
                <a:cubicBezTo>
                  <a:pt x="3962400" y="4314238"/>
                  <a:pt x="2523209" y="5753429"/>
                  <a:pt x="747877" y="5753429"/>
                </a:cubicBezTo>
                <a:cubicBezTo>
                  <a:pt x="525961" y="5753429"/>
                  <a:pt x="309296" y="5730942"/>
                  <a:pt x="100039" y="5688122"/>
                </a:cubicBezTo>
                <a:lnTo>
                  <a:pt x="0" y="5665033"/>
                </a:lnTo>
                <a:close/>
              </a:path>
            </a:pathLst>
          </a:custGeom>
          <a:solidFill>
            <a:srgbClr val="264CDF"/>
          </a:solidFill>
          <a:ln>
            <a:noFill/>
          </a:ln>
          <a:effectLst/>
        </p:spPr>
        <p:txBody>
          <a:bodyPr spcFirstLastPara="1" wrap="square" lIns="91425" tIns="91425" rIns="91425" bIns="91425" anchor="ctr" anchorCtr="0">
            <a:noAutofit/>
          </a:bodyPr>
          <a:lstStyle/>
          <a:p>
            <a:pPr defTabSz="914400">
              <a:buClr>
                <a:srgbClr val="000000"/>
              </a:buClr>
            </a:pPr>
            <a:endParaRPr lang="zh-CN" altLang="en-US" sz="1400" kern="0" dirty="0">
              <a:solidFill>
                <a:srgbClr val="000000"/>
              </a:solidFill>
              <a:cs typeface="+mn-ea"/>
              <a:sym typeface="+mn-lt"/>
            </a:endParaRPr>
          </a:p>
        </p:txBody>
      </p:sp>
      <p:grpSp>
        <p:nvGrpSpPr>
          <p:cNvPr id="188" name="işlïďè">
            <a:extLst>
              <a:ext uri="{FF2B5EF4-FFF2-40B4-BE49-F238E27FC236}">
                <a16:creationId xmlns:a16="http://schemas.microsoft.com/office/drawing/2014/main" id="{1348861C-4818-4B38-9B11-6C2F16829C01}"/>
              </a:ext>
            </a:extLst>
          </p:cNvPr>
          <p:cNvGrpSpPr/>
          <p:nvPr/>
        </p:nvGrpSpPr>
        <p:grpSpPr>
          <a:xfrm>
            <a:off x="85725" y="2538901"/>
            <a:ext cx="6353175" cy="2915994"/>
            <a:chOff x="0" y="2281941"/>
            <a:chExt cx="7665719" cy="3518436"/>
          </a:xfrm>
        </p:grpSpPr>
        <p:sp>
          <p:nvSpPr>
            <p:cNvPr id="189" name="ïṡlîdè">
              <a:extLst>
                <a:ext uri="{FF2B5EF4-FFF2-40B4-BE49-F238E27FC236}">
                  <a16:creationId xmlns:a16="http://schemas.microsoft.com/office/drawing/2014/main" id="{A278F264-758C-4B06-B2A6-23883C576205}"/>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a:cs typeface="+mn-ea"/>
                <a:sym typeface="+mn-lt"/>
              </a:endParaRPr>
            </a:p>
          </p:txBody>
        </p:sp>
        <p:grpSp>
          <p:nvGrpSpPr>
            <p:cNvPr id="190" name="í$ľíḑe">
              <a:extLst>
                <a:ext uri="{FF2B5EF4-FFF2-40B4-BE49-F238E27FC236}">
                  <a16:creationId xmlns:a16="http://schemas.microsoft.com/office/drawing/2014/main" id="{1C881791-A5C0-415C-B35E-01DEBF0252A4}"/>
                </a:ext>
              </a:extLst>
            </p:cNvPr>
            <p:cNvGrpSpPr/>
            <p:nvPr/>
          </p:nvGrpSpPr>
          <p:grpSpPr>
            <a:xfrm>
              <a:off x="1004025" y="2281941"/>
              <a:ext cx="5847674" cy="3405533"/>
              <a:chOff x="1004025" y="2281941"/>
              <a:chExt cx="5847674" cy="3405533"/>
            </a:xfrm>
          </p:grpSpPr>
          <p:sp>
            <p:nvSpPr>
              <p:cNvPr id="191" name="íṡļiḑe">
                <a:extLst>
                  <a:ext uri="{FF2B5EF4-FFF2-40B4-BE49-F238E27FC236}">
                    <a16:creationId xmlns:a16="http://schemas.microsoft.com/office/drawing/2014/main" id="{A66A98EE-11B1-411D-82FB-FA67B00AAC6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cs typeface="+mn-ea"/>
                  <a:sym typeface="+mn-lt"/>
                </a:endParaRPr>
              </a:p>
            </p:txBody>
          </p:sp>
          <p:grpSp>
            <p:nvGrpSpPr>
              <p:cNvPr id="192" name="iš1íďe">
                <a:extLst>
                  <a:ext uri="{FF2B5EF4-FFF2-40B4-BE49-F238E27FC236}">
                    <a16:creationId xmlns:a16="http://schemas.microsoft.com/office/drawing/2014/main" id="{F275A558-3140-4352-894C-3D710682E2B5}"/>
                  </a:ext>
                </a:extLst>
              </p:cNvPr>
              <p:cNvGrpSpPr/>
              <p:nvPr/>
            </p:nvGrpSpPr>
            <p:grpSpPr>
              <a:xfrm>
                <a:off x="1551034" y="2281941"/>
                <a:ext cx="4753656" cy="3301418"/>
                <a:chOff x="1551034" y="2281941"/>
                <a:chExt cx="4753656" cy="3301418"/>
              </a:xfrm>
            </p:grpSpPr>
            <p:sp>
              <p:nvSpPr>
                <p:cNvPr id="206" name="išľiḍè">
                  <a:extLst>
                    <a:ext uri="{FF2B5EF4-FFF2-40B4-BE49-F238E27FC236}">
                      <a16:creationId xmlns:a16="http://schemas.microsoft.com/office/drawing/2014/main" id="{9911BF61-C9B1-4C74-98CD-5BB0D8A4978B}"/>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a:cs typeface="+mn-ea"/>
                    <a:sym typeface="+mn-lt"/>
                  </a:endParaRPr>
                </a:p>
              </p:txBody>
            </p:sp>
            <p:grpSp>
              <p:nvGrpSpPr>
                <p:cNvPr id="207" name="ísļïḑê">
                  <a:extLst>
                    <a:ext uri="{FF2B5EF4-FFF2-40B4-BE49-F238E27FC236}">
                      <a16:creationId xmlns:a16="http://schemas.microsoft.com/office/drawing/2014/main" id="{2F3A75B8-FFBE-4F7F-B7EB-2379B8A29194}"/>
                    </a:ext>
                  </a:extLst>
                </p:cNvPr>
                <p:cNvGrpSpPr/>
                <p:nvPr/>
              </p:nvGrpSpPr>
              <p:grpSpPr>
                <a:xfrm>
                  <a:off x="1575238" y="2306144"/>
                  <a:ext cx="4705249" cy="3253010"/>
                  <a:chOff x="1575238" y="2306144"/>
                  <a:chExt cx="4705249" cy="3253010"/>
                </a:xfrm>
              </p:grpSpPr>
              <p:sp>
                <p:nvSpPr>
                  <p:cNvPr id="212" name="islîḑé">
                    <a:extLst>
                      <a:ext uri="{FF2B5EF4-FFF2-40B4-BE49-F238E27FC236}">
                        <a16:creationId xmlns:a16="http://schemas.microsoft.com/office/drawing/2014/main" id="{04F4FA4D-F134-4488-98D4-B74E8DE650A4}"/>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a:cs typeface="+mn-ea"/>
                      <a:sym typeface="+mn-lt"/>
                    </a:endParaRPr>
                  </a:p>
                </p:txBody>
              </p:sp>
              <p:sp>
                <p:nvSpPr>
                  <p:cNvPr id="213" name="ïṡḷíḓè">
                    <a:extLst>
                      <a:ext uri="{FF2B5EF4-FFF2-40B4-BE49-F238E27FC236}">
                        <a16:creationId xmlns:a16="http://schemas.microsoft.com/office/drawing/2014/main" id="{AC8D7F52-C3A1-4BD6-B1C5-FC57BD443859}"/>
                      </a:ext>
                    </a:extLst>
                  </p:cNvPr>
                  <p:cNvSpPr/>
                  <p:nvPr/>
                </p:nvSpPr>
                <p:spPr>
                  <a:xfrm>
                    <a:off x="1575239" y="2306144"/>
                    <a:ext cx="4705248" cy="3253009"/>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dirty="0">
                      <a:cs typeface="+mn-ea"/>
                      <a:sym typeface="+mn-lt"/>
                    </a:endParaRPr>
                  </a:p>
                </p:txBody>
              </p:sp>
              <p:sp>
                <p:nvSpPr>
                  <p:cNvPr id="214" name="íslîḋè">
                    <a:extLst>
                      <a:ext uri="{FF2B5EF4-FFF2-40B4-BE49-F238E27FC236}">
                        <a16:creationId xmlns:a16="http://schemas.microsoft.com/office/drawing/2014/main" id="{DA2D093C-54E4-47C0-AD26-631FB8CDFF63}"/>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a:cs typeface="+mn-ea"/>
                      <a:sym typeface="+mn-lt"/>
                    </a:endParaRPr>
                  </a:p>
                </p:txBody>
              </p:sp>
            </p:grpSp>
            <p:sp>
              <p:nvSpPr>
                <p:cNvPr id="208" name="ïşļiďe">
                  <a:extLst>
                    <a:ext uri="{FF2B5EF4-FFF2-40B4-BE49-F238E27FC236}">
                      <a16:creationId xmlns:a16="http://schemas.microsoft.com/office/drawing/2014/main" id="{E60B6D12-B46F-4232-BACC-A927E5E8B2A9}"/>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a:cs typeface="+mn-ea"/>
                    <a:sym typeface="+mn-lt"/>
                  </a:endParaRPr>
                </a:p>
              </p:txBody>
            </p:sp>
            <p:grpSp>
              <p:nvGrpSpPr>
                <p:cNvPr id="209" name="íšlïḋé">
                  <a:extLst>
                    <a:ext uri="{FF2B5EF4-FFF2-40B4-BE49-F238E27FC236}">
                      <a16:creationId xmlns:a16="http://schemas.microsoft.com/office/drawing/2014/main" id="{1423AB68-5EB3-4750-8FB4-B4CACE67E1CE}"/>
                    </a:ext>
                  </a:extLst>
                </p:cNvPr>
                <p:cNvGrpSpPr/>
                <p:nvPr/>
              </p:nvGrpSpPr>
              <p:grpSpPr>
                <a:xfrm>
                  <a:off x="3913340" y="2398119"/>
                  <a:ext cx="29044" cy="29044"/>
                  <a:chOff x="3913340" y="2398119"/>
                  <a:chExt cx="29044" cy="29044"/>
                </a:xfrm>
              </p:grpSpPr>
              <p:sp>
                <p:nvSpPr>
                  <p:cNvPr id="210" name="íṧḻîďê">
                    <a:extLst>
                      <a:ext uri="{FF2B5EF4-FFF2-40B4-BE49-F238E27FC236}">
                        <a16:creationId xmlns:a16="http://schemas.microsoft.com/office/drawing/2014/main" id="{BD1896BC-14BD-4F9A-8394-7B0C76A780F3}"/>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a:cs typeface="+mn-ea"/>
                      <a:sym typeface="+mn-lt"/>
                    </a:endParaRPr>
                  </a:p>
                </p:txBody>
              </p:sp>
              <p:sp>
                <p:nvSpPr>
                  <p:cNvPr id="211" name="ïṣḷîdê">
                    <a:extLst>
                      <a:ext uri="{FF2B5EF4-FFF2-40B4-BE49-F238E27FC236}">
                        <a16:creationId xmlns:a16="http://schemas.microsoft.com/office/drawing/2014/main" id="{6FFA4FD9-E1C9-4F6C-917B-6181E9C11991}"/>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a:cs typeface="+mn-ea"/>
                      <a:sym typeface="+mn-lt"/>
                    </a:endParaRPr>
                  </a:p>
                </p:txBody>
              </p:sp>
            </p:grpSp>
          </p:grpSp>
          <p:grpSp>
            <p:nvGrpSpPr>
              <p:cNvPr id="193" name="ïṧľîḋê">
                <a:extLst>
                  <a:ext uri="{FF2B5EF4-FFF2-40B4-BE49-F238E27FC236}">
                    <a16:creationId xmlns:a16="http://schemas.microsoft.com/office/drawing/2014/main" id="{7B518C64-B084-4172-96D4-C44D2BC08B19}"/>
                  </a:ext>
                </a:extLst>
              </p:cNvPr>
              <p:cNvGrpSpPr/>
              <p:nvPr/>
            </p:nvGrpSpPr>
            <p:grpSpPr>
              <a:xfrm>
                <a:off x="1004025" y="5578518"/>
                <a:ext cx="5847674" cy="108956"/>
                <a:chOff x="1004025" y="5578518"/>
                <a:chExt cx="5847674" cy="108956"/>
              </a:xfrm>
            </p:grpSpPr>
            <p:sp>
              <p:nvSpPr>
                <p:cNvPr id="198" name="îśḷîďé">
                  <a:extLst>
                    <a:ext uri="{FF2B5EF4-FFF2-40B4-BE49-F238E27FC236}">
                      <a16:creationId xmlns:a16="http://schemas.microsoft.com/office/drawing/2014/main" id="{6EAE044F-FA95-4FA6-A846-ADF5459831DB}"/>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a:cs typeface="+mn-ea"/>
                    <a:sym typeface="+mn-lt"/>
                  </a:endParaRPr>
                </a:p>
              </p:txBody>
            </p:sp>
            <p:grpSp>
              <p:nvGrpSpPr>
                <p:cNvPr id="199" name="iṣḻíḍé">
                  <a:extLst>
                    <a:ext uri="{FF2B5EF4-FFF2-40B4-BE49-F238E27FC236}">
                      <a16:creationId xmlns:a16="http://schemas.microsoft.com/office/drawing/2014/main" id="{F8F383FA-6AD0-4BB3-8743-D9E05973DF7C}"/>
                    </a:ext>
                  </a:extLst>
                </p:cNvPr>
                <p:cNvGrpSpPr/>
                <p:nvPr/>
              </p:nvGrpSpPr>
              <p:grpSpPr>
                <a:xfrm>
                  <a:off x="4806465" y="5629347"/>
                  <a:ext cx="67771" cy="9681"/>
                  <a:chOff x="4806465" y="5629347"/>
                  <a:chExt cx="67771" cy="9681"/>
                </a:xfrm>
              </p:grpSpPr>
              <p:sp>
                <p:nvSpPr>
                  <p:cNvPr id="204" name="îşļiďé">
                    <a:extLst>
                      <a:ext uri="{FF2B5EF4-FFF2-40B4-BE49-F238E27FC236}">
                        <a16:creationId xmlns:a16="http://schemas.microsoft.com/office/drawing/2014/main" id="{15717DC9-DBF8-444F-8585-35F68504F53A}"/>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a:cs typeface="+mn-ea"/>
                      <a:sym typeface="+mn-lt"/>
                    </a:endParaRPr>
                  </a:p>
                </p:txBody>
              </p:sp>
              <p:sp>
                <p:nvSpPr>
                  <p:cNvPr id="205" name="ïṣļidè">
                    <a:extLst>
                      <a:ext uri="{FF2B5EF4-FFF2-40B4-BE49-F238E27FC236}">
                        <a16:creationId xmlns:a16="http://schemas.microsoft.com/office/drawing/2014/main" id="{F777256A-1C33-4D41-B95C-9417D098B190}"/>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a:cs typeface="+mn-ea"/>
                      <a:sym typeface="+mn-lt"/>
                    </a:endParaRPr>
                  </a:p>
                </p:txBody>
              </p:sp>
            </p:grpSp>
            <p:grpSp>
              <p:nvGrpSpPr>
                <p:cNvPr id="200" name="iś1ïḑe">
                  <a:extLst>
                    <a:ext uri="{FF2B5EF4-FFF2-40B4-BE49-F238E27FC236}">
                      <a16:creationId xmlns:a16="http://schemas.microsoft.com/office/drawing/2014/main" id="{9A379A07-5041-4AE7-86FA-178737BB6230}"/>
                    </a:ext>
                  </a:extLst>
                </p:cNvPr>
                <p:cNvGrpSpPr/>
                <p:nvPr/>
              </p:nvGrpSpPr>
              <p:grpSpPr>
                <a:xfrm>
                  <a:off x="2986328" y="5629347"/>
                  <a:ext cx="67771" cy="9681"/>
                  <a:chOff x="2986328" y="5629347"/>
                  <a:chExt cx="67771" cy="9681"/>
                </a:xfrm>
              </p:grpSpPr>
              <p:sp>
                <p:nvSpPr>
                  <p:cNvPr id="202" name="ï$liḋê">
                    <a:extLst>
                      <a:ext uri="{FF2B5EF4-FFF2-40B4-BE49-F238E27FC236}">
                        <a16:creationId xmlns:a16="http://schemas.microsoft.com/office/drawing/2014/main" id="{B926D28D-BBA0-423F-8B78-1C4E49022AFC}"/>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a:cs typeface="+mn-ea"/>
                      <a:sym typeface="+mn-lt"/>
                    </a:endParaRPr>
                  </a:p>
                </p:txBody>
              </p:sp>
              <p:sp>
                <p:nvSpPr>
                  <p:cNvPr id="203" name="ïśľïḍe">
                    <a:extLst>
                      <a:ext uri="{FF2B5EF4-FFF2-40B4-BE49-F238E27FC236}">
                        <a16:creationId xmlns:a16="http://schemas.microsoft.com/office/drawing/2014/main" id="{13F60C3F-C96C-4975-88DF-51C79E3AFF4A}"/>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a:cs typeface="+mn-ea"/>
                      <a:sym typeface="+mn-lt"/>
                    </a:endParaRPr>
                  </a:p>
                </p:txBody>
              </p:sp>
            </p:grpSp>
            <p:sp>
              <p:nvSpPr>
                <p:cNvPr id="201" name="îŝ1íďe">
                  <a:extLst>
                    <a:ext uri="{FF2B5EF4-FFF2-40B4-BE49-F238E27FC236}">
                      <a16:creationId xmlns:a16="http://schemas.microsoft.com/office/drawing/2014/main" id="{AC39211F-40C8-4AFA-A394-9747CDDB9814}"/>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a:cs typeface="+mn-ea"/>
                    <a:sym typeface="+mn-lt"/>
                  </a:endParaRPr>
                </a:p>
              </p:txBody>
            </p:sp>
          </p:grpSp>
          <p:sp>
            <p:nvSpPr>
              <p:cNvPr id="194" name="îṡ1ïḍê">
                <a:extLst>
                  <a:ext uri="{FF2B5EF4-FFF2-40B4-BE49-F238E27FC236}">
                    <a16:creationId xmlns:a16="http://schemas.microsoft.com/office/drawing/2014/main" id="{26E8B062-10FE-4876-B44F-4C2DBB82E60C}"/>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cs typeface="+mn-ea"/>
                  <a:sym typeface="+mn-lt"/>
                </a:endParaRPr>
              </a:p>
            </p:txBody>
          </p:sp>
          <p:sp>
            <p:nvSpPr>
              <p:cNvPr id="195" name="í$ḻíďè">
                <a:extLst>
                  <a:ext uri="{FF2B5EF4-FFF2-40B4-BE49-F238E27FC236}">
                    <a16:creationId xmlns:a16="http://schemas.microsoft.com/office/drawing/2014/main" id="{909FE437-3BA6-48A0-87C5-80DA6E8115AC}"/>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a:cs typeface="+mn-ea"/>
                  <a:sym typeface="+mn-lt"/>
                </a:endParaRPr>
              </a:p>
            </p:txBody>
          </p:sp>
          <p:sp>
            <p:nvSpPr>
              <p:cNvPr id="196" name="íṧľíďê">
                <a:extLst>
                  <a:ext uri="{FF2B5EF4-FFF2-40B4-BE49-F238E27FC236}">
                    <a16:creationId xmlns:a16="http://schemas.microsoft.com/office/drawing/2014/main" id="{04B567BD-B438-49E5-84B5-BBC3E392638C}"/>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a:cs typeface="+mn-ea"/>
                  <a:sym typeface="+mn-lt"/>
                </a:endParaRPr>
              </a:p>
            </p:txBody>
          </p:sp>
          <p:sp>
            <p:nvSpPr>
              <p:cNvPr id="197" name="îṩ1iḓé">
                <a:extLst>
                  <a:ext uri="{FF2B5EF4-FFF2-40B4-BE49-F238E27FC236}">
                    <a16:creationId xmlns:a16="http://schemas.microsoft.com/office/drawing/2014/main" id="{A12B1BBB-0E56-4306-B66C-84AD4A34C90E}"/>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a:cs typeface="+mn-ea"/>
                  <a:sym typeface="+mn-lt"/>
                </a:endParaRPr>
              </a:p>
            </p:txBody>
          </p:sp>
        </p:grpSp>
      </p:grpSp>
      <p:sp>
        <p:nvSpPr>
          <p:cNvPr id="217" name="îśḻiďè">
            <a:extLst>
              <a:ext uri="{FF2B5EF4-FFF2-40B4-BE49-F238E27FC236}">
                <a16:creationId xmlns:a16="http://schemas.microsoft.com/office/drawing/2014/main" id="{A840D2C5-7D55-4969-8320-44CDDCC6DDC2}"/>
              </a:ext>
            </a:extLst>
          </p:cNvPr>
          <p:cNvSpPr/>
          <p:nvPr/>
        </p:nvSpPr>
        <p:spPr bwMode="auto">
          <a:xfrm>
            <a:off x="6750375" y="5561879"/>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21" name="ï$ļide">
            <a:extLst>
              <a:ext uri="{FF2B5EF4-FFF2-40B4-BE49-F238E27FC236}">
                <a16:creationId xmlns:a16="http://schemas.microsoft.com/office/drawing/2014/main" id="{9A17AE77-F560-4A6C-8BE3-A208CE684EFE}"/>
              </a:ext>
            </a:extLst>
          </p:cNvPr>
          <p:cNvSpPr/>
          <p:nvPr/>
        </p:nvSpPr>
        <p:spPr bwMode="auto">
          <a:xfrm>
            <a:off x="8310930" y="5577362"/>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cs typeface="+mn-ea"/>
              <a:sym typeface="+mn-lt"/>
            </a:endParaRPr>
          </a:p>
        </p:txBody>
      </p:sp>
      <p:sp>
        <p:nvSpPr>
          <p:cNvPr id="222" name="椭圆 221">
            <a:extLst>
              <a:ext uri="{FF2B5EF4-FFF2-40B4-BE49-F238E27FC236}">
                <a16:creationId xmlns:a16="http://schemas.microsoft.com/office/drawing/2014/main" id="{1AC9D59C-27F3-4B9C-A944-D528D17A875D}"/>
              </a:ext>
            </a:extLst>
          </p:cNvPr>
          <p:cNvSpPr/>
          <p:nvPr/>
        </p:nvSpPr>
        <p:spPr>
          <a:xfrm>
            <a:off x="4919300" y="999054"/>
            <a:ext cx="712759" cy="712759"/>
          </a:xfrm>
          <a:prstGeom prst="ellipse">
            <a:avLst/>
          </a:prstGeom>
          <a:solidFill>
            <a:srgbClr val="7286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3" name="椭圆 222">
            <a:extLst>
              <a:ext uri="{FF2B5EF4-FFF2-40B4-BE49-F238E27FC236}">
                <a16:creationId xmlns:a16="http://schemas.microsoft.com/office/drawing/2014/main" id="{5F838B39-F898-41B5-8247-CA91C32CEA6A}"/>
              </a:ext>
            </a:extLst>
          </p:cNvPr>
          <p:cNvSpPr/>
          <p:nvPr/>
        </p:nvSpPr>
        <p:spPr>
          <a:xfrm>
            <a:off x="5938581" y="895536"/>
            <a:ext cx="207037" cy="207037"/>
          </a:xfrm>
          <a:prstGeom prst="ellipse">
            <a:avLst/>
          </a:prstGeom>
          <a:solidFill>
            <a:srgbClr val="7286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24" name="组合 223">
            <a:extLst>
              <a:ext uri="{FF2B5EF4-FFF2-40B4-BE49-F238E27FC236}">
                <a16:creationId xmlns:a16="http://schemas.microsoft.com/office/drawing/2014/main" id="{92DC2904-FC5F-4C37-ACEB-439DBCC018D7}"/>
              </a:ext>
            </a:extLst>
          </p:cNvPr>
          <p:cNvGrpSpPr/>
          <p:nvPr/>
        </p:nvGrpSpPr>
        <p:grpSpPr>
          <a:xfrm rot="5400000">
            <a:off x="3398418" y="4181554"/>
            <a:ext cx="101370" cy="1330760"/>
            <a:chOff x="508216" y="2820579"/>
            <a:chExt cx="196770" cy="2583143"/>
          </a:xfrm>
          <a:solidFill>
            <a:schemeClr val="bg1"/>
          </a:solidFill>
        </p:grpSpPr>
        <p:sp>
          <p:nvSpPr>
            <p:cNvPr id="225" name="椭圆 224">
              <a:extLst>
                <a:ext uri="{FF2B5EF4-FFF2-40B4-BE49-F238E27FC236}">
                  <a16:creationId xmlns:a16="http://schemas.microsoft.com/office/drawing/2014/main" id="{BE07DEE9-569A-4B20-99D0-7E86277E2F3F}"/>
                </a:ext>
              </a:extLst>
            </p:cNvPr>
            <p:cNvSpPr/>
            <p:nvPr/>
          </p:nvSpPr>
          <p:spPr>
            <a:xfrm>
              <a:off x="508217" y="2820579"/>
              <a:ext cx="196769" cy="19676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cxnSp>
          <p:nvCxnSpPr>
            <p:cNvPr id="226" name="直接连接符 225">
              <a:extLst>
                <a:ext uri="{FF2B5EF4-FFF2-40B4-BE49-F238E27FC236}">
                  <a16:creationId xmlns:a16="http://schemas.microsoft.com/office/drawing/2014/main" id="{720CCF2B-A727-4631-8A09-2FB53E24E9A9}"/>
                </a:ext>
              </a:extLst>
            </p:cNvPr>
            <p:cNvCxnSpPr/>
            <p:nvPr/>
          </p:nvCxnSpPr>
          <p:spPr>
            <a:xfrm>
              <a:off x="606601" y="3222594"/>
              <a:ext cx="0" cy="58592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227" name="椭圆 226">
              <a:extLst>
                <a:ext uri="{FF2B5EF4-FFF2-40B4-BE49-F238E27FC236}">
                  <a16:creationId xmlns:a16="http://schemas.microsoft.com/office/drawing/2014/main" id="{77EC2AC1-5FFB-4E05-A8A9-D91EDCD6FBF4}"/>
                </a:ext>
              </a:extLst>
            </p:cNvPr>
            <p:cNvSpPr/>
            <p:nvPr/>
          </p:nvSpPr>
          <p:spPr>
            <a:xfrm>
              <a:off x="508216" y="4013766"/>
              <a:ext cx="196769" cy="19676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cxnSp>
          <p:nvCxnSpPr>
            <p:cNvPr id="228" name="直接连接符 227">
              <a:extLst>
                <a:ext uri="{FF2B5EF4-FFF2-40B4-BE49-F238E27FC236}">
                  <a16:creationId xmlns:a16="http://schemas.microsoft.com/office/drawing/2014/main" id="{171CF85C-1280-4A65-B9B0-4DB26BDF0333}"/>
                </a:ext>
              </a:extLst>
            </p:cNvPr>
            <p:cNvCxnSpPr/>
            <p:nvPr/>
          </p:nvCxnSpPr>
          <p:spPr>
            <a:xfrm>
              <a:off x="606600" y="4415781"/>
              <a:ext cx="0" cy="58592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229" name="椭圆 228">
              <a:extLst>
                <a:ext uri="{FF2B5EF4-FFF2-40B4-BE49-F238E27FC236}">
                  <a16:creationId xmlns:a16="http://schemas.microsoft.com/office/drawing/2014/main" id="{5D941FD9-5EC6-4944-AA98-23C29E7359A4}"/>
                </a:ext>
              </a:extLst>
            </p:cNvPr>
            <p:cNvSpPr/>
            <p:nvPr/>
          </p:nvSpPr>
          <p:spPr>
            <a:xfrm>
              <a:off x="508216" y="5206953"/>
              <a:ext cx="196769" cy="19676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231" name="iSľïḍé">
            <a:extLst>
              <a:ext uri="{FF2B5EF4-FFF2-40B4-BE49-F238E27FC236}">
                <a16:creationId xmlns:a16="http://schemas.microsoft.com/office/drawing/2014/main" id="{B64A8F26-B1B5-4255-8350-58059A514DA9}"/>
              </a:ext>
            </a:extLst>
          </p:cNvPr>
          <p:cNvSpPr/>
          <p:nvPr/>
        </p:nvSpPr>
        <p:spPr>
          <a:xfrm>
            <a:off x="6438900" y="1635774"/>
            <a:ext cx="4796304" cy="3507657"/>
          </a:xfrm>
          <a:prstGeom prst="roundRect">
            <a:avLst>
              <a:gd name="adj" fmla="val 5088"/>
            </a:avLst>
          </a:prstGeom>
          <a:solidFill>
            <a:srgbClr val="B3C9FE"/>
          </a:solidFill>
          <a:ln>
            <a:noFill/>
          </a:ln>
          <a:effectLst/>
        </p:spPr>
        <p:txBody>
          <a:bodyPr spcFirstLastPara="1" wrap="square" lIns="91425" tIns="91425" rIns="91425" bIns="91425" anchor="ctr" anchorCtr="0">
            <a:noAutofit/>
          </a:bodyPr>
          <a:lstStyle/>
          <a:p>
            <a:pPr defTabSz="914400">
              <a:buClr>
                <a:srgbClr val="000000"/>
              </a:buClr>
            </a:pPr>
            <a:endParaRPr lang="zh-CN" altLang="en-US" sz="1400" kern="0" dirty="0">
              <a:solidFill>
                <a:srgbClr val="000000"/>
              </a:solidFill>
              <a:cs typeface="+mn-ea"/>
              <a:sym typeface="+mn-lt"/>
            </a:endParaRPr>
          </a:p>
        </p:txBody>
      </p:sp>
      <p:sp>
        <p:nvSpPr>
          <p:cNvPr id="232" name="iṧḻíḓè">
            <a:extLst>
              <a:ext uri="{FF2B5EF4-FFF2-40B4-BE49-F238E27FC236}">
                <a16:creationId xmlns:a16="http://schemas.microsoft.com/office/drawing/2014/main" id="{737DA484-2901-473E-A8B4-F07A6C2B4EEE}"/>
              </a:ext>
            </a:extLst>
          </p:cNvPr>
          <p:cNvSpPr/>
          <p:nvPr/>
        </p:nvSpPr>
        <p:spPr>
          <a:xfrm>
            <a:off x="6884133" y="2717223"/>
            <a:ext cx="749300" cy="749300"/>
          </a:xfrm>
          <a:prstGeom prst="ellipse">
            <a:avLst/>
          </a:prstGeom>
          <a:blipFill>
            <a:blip r:embed="rId3" cstate="screen">
              <a:extLst>
                <a:ext uri="{28A0092B-C50C-407E-A947-70E740481C1C}">
                  <a14:useLocalDpi xmlns:a14="http://schemas.microsoft.com/office/drawing/2010/main"/>
                </a:ext>
              </a:extLst>
            </a:blip>
            <a:stretch>
              <a:fillRect/>
            </a:stretch>
          </a:blipFill>
          <a:ln w="38100">
            <a:solidFill>
              <a:schemeClr val="bg1"/>
            </a:solid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cs typeface="+mn-ea"/>
              <a:sym typeface="+mn-lt"/>
            </a:endParaRPr>
          </a:p>
        </p:txBody>
      </p:sp>
      <p:cxnSp>
        <p:nvCxnSpPr>
          <p:cNvPr id="234" name="直接连接符 233">
            <a:extLst>
              <a:ext uri="{FF2B5EF4-FFF2-40B4-BE49-F238E27FC236}">
                <a16:creationId xmlns:a16="http://schemas.microsoft.com/office/drawing/2014/main" id="{25BA6665-F211-419A-B289-B1B6F12D239B}"/>
              </a:ext>
            </a:extLst>
          </p:cNvPr>
          <p:cNvCxnSpPr>
            <a:cxnSpLocks/>
          </p:cNvCxnSpPr>
          <p:nvPr/>
        </p:nvCxnSpPr>
        <p:spPr>
          <a:xfrm>
            <a:off x="6636676" y="2461281"/>
            <a:ext cx="4493584" cy="0"/>
          </a:xfrm>
          <a:prstGeom prst="line">
            <a:avLst/>
          </a:prstGeom>
          <a:ln w="3175"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35" name="iṩļïḓè">
            <a:extLst>
              <a:ext uri="{FF2B5EF4-FFF2-40B4-BE49-F238E27FC236}">
                <a16:creationId xmlns:a16="http://schemas.microsoft.com/office/drawing/2014/main" id="{91174584-257B-41C8-9365-FE6DBF6341F6}"/>
              </a:ext>
            </a:extLst>
          </p:cNvPr>
          <p:cNvSpPr txBox="1"/>
          <p:nvPr/>
        </p:nvSpPr>
        <p:spPr bwMode="auto">
          <a:xfrm>
            <a:off x="6884132" y="1914245"/>
            <a:ext cx="3174267" cy="463091"/>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2000" dirty="0">
                <a:solidFill>
                  <a:schemeClr val="bg1"/>
                </a:solidFill>
                <a:cs typeface="+mn-ea"/>
                <a:sym typeface="+mn-lt"/>
              </a:rPr>
              <a:t>Secure 360 Bank Web Page</a:t>
            </a:r>
          </a:p>
        </p:txBody>
      </p:sp>
      <p:sp>
        <p:nvSpPr>
          <p:cNvPr id="236" name="Synergistically utilize technically sound portals with frictionless chains. Dramatically customize…">
            <a:extLst>
              <a:ext uri="{FF2B5EF4-FFF2-40B4-BE49-F238E27FC236}">
                <a16:creationId xmlns:a16="http://schemas.microsoft.com/office/drawing/2014/main" id="{23B9C25A-27DC-47BF-94BC-4EA4CBB595CD}"/>
              </a:ext>
            </a:extLst>
          </p:cNvPr>
          <p:cNvSpPr txBox="1"/>
          <p:nvPr/>
        </p:nvSpPr>
        <p:spPr>
          <a:xfrm>
            <a:off x="8023438" y="2558960"/>
            <a:ext cx="2901093" cy="236731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300" kern="0" dirty="0">
                <a:solidFill>
                  <a:schemeClr val="bg1"/>
                </a:solidFill>
                <a:cs typeface="+mn-ea"/>
                <a:sym typeface="+mn-lt"/>
              </a:rPr>
              <a:t>This is the page where there is 1</a:t>
            </a:r>
            <a:r>
              <a:rPr lang="en-US" sz="1300" kern="0" baseline="30000" dirty="0">
                <a:solidFill>
                  <a:schemeClr val="bg1"/>
                </a:solidFill>
                <a:cs typeface="+mn-ea"/>
                <a:sym typeface="+mn-lt"/>
              </a:rPr>
              <a:t>st</a:t>
            </a:r>
            <a:r>
              <a:rPr lang="en-US" sz="1300" kern="0" dirty="0">
                <a:solidFill>
                  <a:schemeClr val="bg1"/>
                </a:solidFill>
                <a:cs typeface="+mn-ea"/>
                <a:sym typeface="+mn-lt"/>
              </a:rPr>
              <a:t> level of security. In this the user needs to open the app and enter the code displayed there and if it matches with the barcode then it will take him to the next step of payment</a:t>
            </a:r>
          </a:p>
          <a:p>
            <a:pPr defTabSz="412750" hangingPunct="0">
              <a:lnSpc>
                <a:spcPct val="150000"/>
              </a:lnSpc>
              <a:defRPr sz="2000" b="0">
                <a:solidFill>
                  <a:srgbClr val="1C1F25"/>
                </a:solidFill>
                <a:latin typeface="Roboto Bold"/>
                <a:ea typeface="Roboto Bold"/>
                <a:cs typeface="Roboto Bold"/>
                <a:sym typeface="Roboto Bold"/>
              </a:defRPr>
            </a:pPr>
            <a:r>
              <a:rPr lang="en-US" altLang="zh-CN" sz="1300" kern="0" dirty="0">
                <a:solidFill>
                  <a:schemeClr val="bg1"/>
                </a:solidFill>
                <a:cs typeface="+mn-ea"/>
                <a:sym typeface="+mn-lt"/>
              </a:rPr>
              <a:t>else after 5 wrong attempts it will give an alert in the app. </a:t>
            </a:r>
          </a:p>
        </p:txBody>
      </p:sp>
      <p:pic>
        <p:nvPicPr>
          <p:cNvPr id="3" name="Picture 2">
            <a:extLst>
              <a:ext uri="{FF2B5EF4-FFF2-40B4-BE49-F238E27FC236}">
                <a16:creationId xmlns:a16="http://schemas.microsoft.com/office/drawing/2014/main" id="{5EFEE96C-B504-4F26-8453-2302A46D1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979" y="2813373"/>
            <a:ext cx="3799989" cy="2136451"/>
          </a:xfrm>
          <a:prstGeom prst="rect">
            <a:avLst/>
          </a:prstGeom>
        </p:spPr>
      </p:pic>
      <p:pic>
        <p:nvPicPr>
          <p:cNvPr id="6" name="Picture 5">
            <a:extLst>
              <a:ext uri="{FF2B5EF4-FFF2-40B4-BE49-F238E27FC236}">
                <a16:creationId xmlns:a16="http://schemas.microsoft.com/office/drawing/2014/main" id="{E72CC2A7-5E58-48FB-BC05-B5EDD2ACD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0294" y="2669520"/>
            <a:ext cx="902471" cy="873820"/>
          </a:xfrm>
          <a:prstGeom prst="rect">
            <a:avLst/>
          </a:prstGeom>
        </p:spPr>
      </p:pic>
    </p:spTree>
    <p:extLst>
      <p:ext uri="{BB962C8B-B14F-4D97-AF65-F5344CB8AC3E}">
        <p14:creationId xmlns:p14="http://schemas.microsoft.com/office/powerpoint/2010/main" val="3969518415"/>
      </p:ext>
    </p:extLst>
  </p:cSld>
  <p:clrMapOvr>
    <a:masterClrMapping/>
  </p:clrMapOvr>
  <p:transition spd="slow" advClick="0" advTm="5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p:cTn id="7" dur="1000" fill="hold"/>
                                        <p:tgtEl>
                                          <p:spTgt spid="222"/>
                                        </p:tgtEl>
                                        <p:attrNameLst>
                                          <p:attrName>ppt_w</p:attrName>
                                        </p:attrNameLst>
                                      </p:cBhvr>
                                      <p:tavLst>
                                        <p:tav tm="0">
                                          <p:val>
                                            <p:fltVal val="0"/>
                                          </p:val>
                                        </p:tav>
                                        <p:tav tm="100000">
                                          <p:val>
                                            <p:strVal val="#ppt_w"/>
                                          </p:val>
                                        </p:tav>
                                      </p:tavLst>
                                    </p:anim>
                                    <p:anim calcmode="lin" valueType="num">
                                      <p:cBhvr>
                                        <p:cTn id="8" dur="1000" fill="hold"/>
                                        <p:tgtEl>
                                          <p:spTgt spid="222"/>
                                        </p:tgtEl>
                                        <p:attrNameLst>
                                          <p:attrName>ppt_h</p:attrName>
                                        </p:attrNameLst>
                                      </p:cBhvr>
                                      <p:tavLst>
                                        <p:tav tm="0">
                                          <p:val>
                                            <p:fltVal val="0"/>
                                          </p:val>
                                        </p:tav>
                                        <p:tav tm="100000">
                                          <p:val>
                                            <p:strVal val="#ppt_h"/>
                                          </p:val>
                                        </p:tav>
                                      </p:tavLst>
                                    </p:anim>
                                    <p:anim calcmode="lin" valueType="num">
                                      <p:cBhvr>
                                        <p:cTn id="9" dur="1000" fill="hold"/>
                                        <p:tgtEl>
                                          <p:spTgt spid="222"/>
                                        </p:tgtEl>
                                        <p:attrNameLst>
                                          <p:attrName>style.rotation</p:attrName>
                                        </p:attrNameLst>
                                      </p:cBhvr>
                                      <p:tavLst>
                                        <p:tav tm="0">
                                          <p:val>
                                            <p:fltVal val="90"/>
                                          </p:val>
                                        </p:tav>
                                        <p:tav tm="100000">
                                          <p:val>
                                            <p:fltVal val="0"/>
                                          </p:val>
                                        </p:tav>
                                      </p:tavLst>
                                    </p:anim>
                                    <p:animEffect transition="in" filter="fade">
                                      <p:cBhvr>
                                        <p:cTn id="10" dur="1000"/>
                                        <p:tgtEl>
                                          <p:spTgt spid="22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anim calcmode="lin" valueType="num">
                                      <p:cBhvr>
                                        <p:cTn id="13" dur="1000" fill="hold"/>
                                        <p:tgtEl>
                                          <p:spTgt spid="223"/>
                                        </p:tgtEl>
                                        <p:attrNameLst>
                                          <p:attrName>ppt_w</p:attrName>
                                        </p:attrNameLst>
                                      </p:cBhvr>
                                      <p:tavLst>
                                        <p:tav tm="0">
                                          <p:val>
                                            <p:fltVal val="0"/>
                                          </p:val>
                                        </p:tav>
                                        <p:tav tm="100000">
                                          <p:val>
                                            <p:strVal val="#ppt_w"/>
                                          </p:val>
                                        </p:tav>
                                      </p:tavLst>
                                    </p:anim>
                                    <p:anim calcmode="lin" valueType="num">
                                      <p:cBhvr>
                                        <p:cTn id="14" dur="1000" fill="hold"/>
                                        <p:tgtEl>
                                          <p:spTgt spid="223"/>
                                        </p:tgtEl>
                                        <p:attrNameLst>
                                          <p:attrName>ppt_h</p:attrName>
                                        </p:attrNameLst>
                                      </p:cBhvr>
                                      <p:tavLst>
                                        <p:tav tm="0">
                                          <p:val>
                                            <p:fltVal val="0"/>
                                          </p:val>
                                        </p:tav>
                                        <p:tav tm="100000">
                                          <p:val>
                                            <p:strVal val="#ppt_h"/>
                                          </p:val>
                                        </p:tav>
                                      </p:tavLst>
                                    </p:anim>
                                    <p:anim calcmode="lin" valueType="num">
                                      <p:cBhvr>
                                        <p:cTn id="15" dur="1000" fill="hold"/>
                                        <p:tgtEl>
                                          <p:spTgt spid="223"/>
                                        </p:tgtEl>
                                        <p:attrNameLst>
                                          <p:attrName>style.rotation</p:attrName>
                                        </p:attrNameLst>
                                      </p:cBhvr>
                                      <p:tavLst>
                                        <p:tav tm="0">
                                          <p:val>
                                            <p:fltVal val="90"/>
                                          </p:val>
                                        </p:tav>
                                        <p:tav tm="100000">
                                          <p:val>
                                            <p:fltVal val="0"/>
                                          </p:val>
                                        </p:tav>
                                      </p:tavLst>
                                    </p:anim>
                                    <p:animEffect transition="in" filter="fade">
                                      <p:cBhvr>
                                        <p:cTn id="16" dur="1000"/>
                                        <p:tgtEl>
                                          <p:spTgt spid="223"/>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 calcmode="lin" valueType="num">
                                      <p:cBhvr additive="base">
                                        <p:cTn id="19" dur="500" fill="hold"/>
                                        <p:tgtEl>
                                          <p:spTgt spid="235"/>
                                        </p:tgtEl>
                                        <p:attrNameLst>
                                          <p:attrName>ppt_x</p:attrName>
                                        </p:attrNameLst>
                                      </p:cBhvr>
                                      <p:tavLst>
                                        <p:tav tm="0">
                                          <p:val>
                                            <p:strVal val="#ppt_x"/>
                                          </p:val>
                                        </p:tav>
                                        <p:tav tm="100000">
                                          <p:val>
                                            <p:strVal val="#ppt_x"/>
                                          </p:val>
                                        </p:tav>
                                      </p:tavLst>
                                    </p:anim>
                                    <p:anim calcmode="lin" valueType="num">
                                      <p:cBhvr additive="base">
                                        <p:cTn id="20" dur="500" fill="hold"/>
                                        <p:tgtEl>
                                          <p:spTgt spid="2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6"/>
                                        </p:tgtEl>
                                        <p:attrNameLst>
                                          <p:attrName>style.visibility</p:attrName>
                                        </p:attrNameLst>
                                      </p:cBhvr>
                                      <p:to>
                                        <p:strVal val="visible"/>
                                      </p:to>
                                    </p:set>
                                    <p:animEffect transition="in" filter="fade">
                                      <p:cBhvr>
                                        <p:cTn id="25"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3" grpId="0" animBg="1"/>
      <p:bldP spid="235" grpId="0"/>
      <p:bldP spid="23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409</Words>
  <Application>Microsoft Office PowerPoint</Application>
  <PresentationFormat>Widescreen</PresentationFormat>
  <Paragraphs>64</Paragraphs>
  <Slides>16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Cambria Math</vt:lpstr>
      <vt:lpstr>Proxima Nova Semibold</vt:lpstr>
      <vt:lpstr>Roboto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AP20110010078 | Devisetty Sai Tharun</dc:creator>
  <cp:lastModifiedBy>Omkar Ghongade</cp:lastModifiedBy>
  <cp:revision>4</cp:revision>
  <dcterms:created xsi:type="dcterms:W3CDTF">2021-11-28T12:06:43Z</dcterms:created>
  <dcterms:modified xsi:type="dcterms:W3CDTF">2021-11-28T18:45:07Z</dcterms:modified>
</cp:coreProperties>
</file>